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0"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Roboto" panose="02000000000000000000" pitchFamily="2" charset="0"/>
      <p:regular r:id="rId25"/>
      <p:bold r:id="rId26"/>
      <p:italic r:id="rId27"/>
      <p:boldItalic r:id="rId28"/>
    </p:embeddedFont>
    <p:embeddedFont>
      <p:font typeface="Roboto Black" panose="02000000000000000000" pitchFamily="2" charset="0"/>
      <p:bold r:id="rId29"/>
      <p:boldItalic r:id="rId30"/>
    </p:embeddedFont>
    <p:embeddedFont>
      <p:font typeface="Roboto Light" panose="02000000000000000000" pitchFamily="2" charset="0"/>
      <p:regular r:id="rId31"/>
      <p:bold r:id="rId32"/>
      <p:italic r:id="rId33"/>
      <p:boldItalic r:id="rId34"/>
    </p:embeddedFont>
    <p:embeddedFont>
      <p:font typeface="Roboto Medium" panose="02000000000000000000" pitchFamily="2" charset="0"/>
      <p:regular r:id="rId35"/>
      <p:bold r:id="rId36"/>
      <p:italic r:id="rId37"/>
      <p:boldItalic r:id="rId38"/>
    </p:embeddedFont>
    <p:embeddedFont>
      <p:font typeface="Roboto Thin" panose="02000000000000000000" pitchFamily="2"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15:clr>
            <a:srgbClr val="9AA0A6"/>
          </p15:clr>
        </p15:guide>
        <p15:guide id="2" orient="horz" pos="2232">
          <p15:clr>
            <a:srgbClr val="9AA0A6"/>
          </p15:clr>
        </p15:guide>
        <p15:guide id="3"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28C728D-4F42-48A7-9C1E-5B8EE6095085}">
  <a:tblStyle styleId="{528C728D-4F42-48A7-9C1E-5B8EE609508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52"/>
      </p:cViewPr>
      <p:guideLst>
        <p:guide orient="horz"/>
        <p:guide orient="horz" pos="2232"/>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font" Target="fonts/font1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
        <p:cNvGrpSpPr/>
        <p:nvPr/>
      </p:nvGrpSpPr>
      <p:grpSpPr>
        <a:xfrm>
          <a:off x="0" y="0"/>
          <a:ext cx="0" cy="0"/>
          <a:chOff x="0" y="0"/>
          <a:chExt cx="0" cy="0"/>
        </a:xfrm>
      </p:grpSpPr>
      <p:sp>
        <p:nvSpPr>
          <p:cNvPr id="1015" name="Google Shape;1015;g8798eb4c4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 name="Google Shape;1016;g8798eb4c4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11b5ace6fbf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11b5ace6fb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2"/>
        <p:cNvGrpSpPr/>
        <p:nvPr/>
      </p:nvGrpSpPr>
      <p:grpSpPr>
        <a:xfrm>
          <a:off x="0" y="0"/>
          <a:ext cx="0" cy="0"/>
          <a:chOff x="0" y="0"/>
          <a:chExt cx="0" cy="0"/>
        </a:xfrm>
      </p:grpSpPr>
      <p:sp>
        <p:nvSpPr>
          <p:cNvPr id="1133" name="Google Shape;1133;g8798eb4c44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4" name="Google Shape;1134;g8798eb4c4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8623a2bef4_1_1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 name="Google Shape;1141;g8623a2bef4_1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8"/>
        <p:cNvGrpSpPr/>
        <p:nvPr/>
      </p:nvGrpSpPr>
      <p:grpSpPr>
        <a:xfrm>
          <a:off x="0" y="0"/>
          <a:ext cx="0" cy="0"/>
          <a:chOff x="0" y="0"/>
          <a:chExt cx="0" cy="0"/>
        </a:xfrm>
      </p:grpSpPr>
      <p:sp>
        <p:nvSpPr>
          <p:cNvPr id="1149" name="Google Shape;1149;g8623a2bef4_1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0" name="Google Shape;1150;g8623a2bef4_1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
        <p:cNvGrpSpPr/>
        <p:nvPr/>
      </p:nvGrpSpPr>
      <p:grpSpPr>
        <a:xfrm>
          <a:off x="0" y="0"/>
          <a:ext cx="0" cy="0"/>
          <a:chOff x="0" y="0"/>
          <a:chExt cx="0" cy="0"/>
        </a:xfrm>
      </p:grpSpPr>
      <p:sp>
        <p:nvSpPr>
          <p:cNvPr id="1159" name="Google Shape;1159;g8623a2bef4_1_1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0" name="Google Shape;1160;g8623a2bef4_1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7"/>
        <p:cNvGrpSpPr/>
        <p:nvPr/>
      </p:nvGrpSpPr>
      <p:grpSpPr>
        <a:xfrm>
          <a:off x="0" y="0"/>
          <a:ext cx="0" cy="0"/>
          <a:chOff x="0" y="0"/>
          <a:chExt cx="0" cy="0"/>
        </a:xfrm>
      </p:grpSpPr>
      <p:sp>
        <p:nvSpPr>
          <p:cNvPr id="1168" name="Google Shape;1168;g8623a2bef4_1_1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9" name="Google Shape;1169;g8623a2bef4_1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
        <p:cNvGrpSpPr/>
        <p:nvPr/>
      </p:nvGrpSpPr>
      <p:grpSpPr>
        <a:xfrm>
          <a:off x="0" y="0"/>
          <a:ext cx="0" cy="0"/>
          <a:chOff x="0" y="0"/>
          <a:chExt cx="0" cy="0"/>
        </a:xfrm>
      </p:grpSpPr>
      <p:sp>
        <p:nvSpPr>
          <p:cNvPr id="1178" name="Google Shape;1178;g8798eb4c44_0_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9" name="Google Shape;1179;g8798eb4c44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4"/>
        <p:cNvGrpSpPr/>
        <p:nvPr/>
      </p:nvGrpSpPr>
      <p:grpSpPr>
        <a:xfrm>
          <a:off x="0" y="0"/>
          <a:ext cx="0" cy="0"/>
          <a:chOff x="0" y="0"/>
          <a:chExt cx="0" cy="0"/>
        </a:xfrm>
      </p:grpSpPr>
      <p:sp>
        <p:nvSpPr>
          <p:cNvPr id="1185" name="Google Shape;1185;g8798eb4c44_0_1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6" name="Google Shape;1186;g8798eb4c44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Google Shape;1193;g8798eb4c44_0_1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4" name="Google Shape;1194;g8798eb4c44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p:cNvGrpSpPr/>
        <p:nvPr/>
      </p:nvGrpSpPr>
      <p:grpSpPr>
        <a:xfrm>
          <a:off x="0" y="0"/>
          <a:ext cx="0" cy="0"/>
          <a:chOff x="0" y="0"/>
          <a:chExt cx="0" cy="0"/>
        </a:xfrm>
      </p:grpSpPr>
      <p:sp>
        <p:nvSpPr>
          <p:cNvPr id="1201" name="Google Shape;1201;g8798eb4c44_0_1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 name="Google Shape;1202;g8798eb4c4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8623a2bef4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8623a2bef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8"/>
        <p:cNvGrpSpPr/>
        <p:nvPr/>
      </p:nvGrpSpPr>
      <p:grpSpPr>
        <a:xfrm>
          <a:off x="0" y="0"/>
          <a:ext cx="0" cy="0"/>
          <a:chOff x="0" y="0"/>
          <a:chExt cx="0" cy="0"/>
        </a:xfrm>
      </p:grpSpPr>
      <p:sp>
        <p:nvSpPr>
          <p:cNvPr id="1209" name="Google Shape;1209;g8798eb4c44_0_1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0" name="Google Shape;1210;g8798eb4c44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6"/>
        <p:cNvGrpSpPr/>
        <p:nvPr/>
      </p:nvGrpSpPr>
      <p:grpSpPr>
        <a:xfrm>
          <a:off x="0" y="0"/>
          <a:ext cx="0" cy="0"/>
          <a:chOff x="0" y="0"/>
          <a:chExt cx="0" cy="0"/>
        </a:xfrm>
      </p:grpSpPr>
      <p:sp>
        <p:nvSpPr>
          <p:cNvPr id="1217" name="Google Shape;1217;g8798eb4c44_0_2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8" name="Google Shape;1218;g8798eb4c44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4"/>
        <p:cNvGrpSpPr/>
        <p:nvPr/>
      </p:nvGrpSpPr>
      <p:grpSpPr>
        <a:xfrm>
          <a:off x="0" y="0"/>
          <a:ext cx="0" cy="0"/>
          <a:chOff x="0" y="0"/>
          <a:chExt cx="0" cy="0"/>
        </a:xfrm>
      </p:grpSpPr>
      <p:sp>
        <p:nvSpPr>
          <p:cNvPr id="1225" name="Google Shape;1225;g8798eb4c44_0_2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6" name="Google Shape;1226;g8798eb4c44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7"/>
        <p:cNvGrpSpPr/>
        <p:nvPr/>
      </p:nvGrpSpPr>
      <p:grpSpPr>
        <a:xfrm>
          <a:off x="0" y="0"/>
          <a:ext cx="0" cy="0"/>
          <a:chOff x="0" y="0"/>
          <a:chExt cx="0" cy="0"/>
        </a:xfrm>
      </p:grpSpPr>
      <p:sp>
        <p:nvSpPr>
          <p:cNvPr id="1048" name="Google Shape;1048;g80f7e6291e_1_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9" name="Google Shape;1049;g80f7e6291e_1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8798eb4c44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8798eb4c44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2"/>
        <p:cNvGrpSpPr/>
        <p:nvPr/>
      </p:nvGrpSpPr>
      <p:grpSpPr>
        <a:xfrm>
          <a:off x="0" y="0"/>
          <a:ext cx="0" cy="0"/>
          <a:chOff x="0" y="0"/>
          <a:chExt cx="0" cy="0"/>
        </a:xfrm>
      </p:grpSpPr>
      <p:sp>
        <p:nvSpPr>
          <p:cNvPr id="1063" name="Google Shape;1063;g8798eb4c44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4" name="Google Shape;1064;g8798eb4c4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g8798eb4c44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2" name="Google Shape;1072;g8798eb4c44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8"/>
        <p:cNvGrpSpPr/>
        <p:nvPr/>
      </p:nvGrpSpPr>
      <p:grpSpPr>
        <a:xfrm>
          <a:off x="0" y="0"/>
          <a:ext cx="0" cy="0"/>
          <a:chOff x="0" y="0"/>
          <a:chExt cx="0" cy="0"/>
        </a:xfrm>
      </p:grpSpPr>
      <p:sp>
        <p:nvSpPr>
          <p:cNvPr id="1079" name="Google Shape;1079;g8798eb4c44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0" name="Google Shape;1080;g8798eb4c44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5"/>
        <p:cNvGrpSpPr/>
        <p:nvPr/>
      </p:nvGrpSpPr>
      <p:grpSpPr>
        <a:xfrm>
          <a:off x="0" y="0"/>
          <a:ext cx="0" cy="0"/>
          <a:chOff x="0" y="0"/>
          <a:chExt cx="0" cy="0"/>
        </a:xfrm>
      </p:grpSpPr>
      <p:sp>
        <p:nvSpPr>
          <p:cNvPr id="1086" name="Google Shape;1086;g8623a2bef4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7" name="Google Shape;1087;g8623a2bef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9"/>
        <p:cNvGrpSpPr/>
        <p:nvPr/>
      </p:nvGrpSpPr>
      <p:grpSpPr>
        <a:xfrm>
          <a:off x="0" y="0"/>
          <a:ext cx="0" cy="0"/>
          <a:chOff x="0" y="0"/>
          <a:chExt cx="0" cy="0"/>
        </a:xfrm>
      </p:grpSpPr>
      <p:sp>
        <p:nvSpPr>
          <p:cNvPr id="1100" name="Google Shape;1100;g8623a2bef4_1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1" name="Google Shape;1101;g8623a2bef4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14.png"/></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15.png"/></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 Title Slide: Web Development">
  <p:cSld name="CUSTOM_2_3_1_1_1_1_1_2_1_2_1_1_1_1_2_2_1_2">
    <p:spTree>
      <p:nvGrpSpPr>
        <p:cNvPr id="1" name="Shape 7"/>
        <p:cNvGrpSpPr/>
        <p:nvPr/>
      </p:nvGrpSpPr>
      <p:grpSpPr>
        <a:xfrm>
          <a:off x="0" y="0"/>
          <a:ext cx="0" cy="0"/>
          <a:chOff x="0" y="0"/>
          <a:chExt cx="0" cy="0"/>
        </a:xfrm>
      </p:grpSpPr>
      <p:pic>
        <p:nvPicPr>
          <p:cNvPr id="8" name="Google Shape;8;p2"/>
          <p:cNvPicPr preferRelativeResize="0"/>
          <p:nvPr/>
        </p:nvPicPr>
        <p:blipFill rotWithShape="1">
          <a:blip r:embed="rId2">
            <a:alphaModFix/>
          </a:blip>
          <a:srcRect t="2489" b="2498"/>
          <a:stretch/>
        </p:blipFill>
        <p:spPr>
          <a:xfrm>
            <a:off x="274320" y="274881"/>
            <a:ext cx="8595360" cy="4593742"/>
          </a:xfrm>
          <a:prstGeom prst="rect">
            <a:avLst/>
          </a:prstGeom>
          <a:noFill/>
          <a:ln>
            <a:noFill/>
          </a:ln>
          <a:effectLst>
            <a:outerShdw blurRad="57150" dist="19050" dir="5400000" algn="bl" rotWithShape="0">
              <a:srgbClr val="000000">
                <a:alpha val="50000"/>
              </a:srgbClr>
            </a:outerShdw>
          </a:effectLst>
        </p:spPr>
      </p:pic>
      <p:sp>
        <p:nvSpPr>
          <p:cNvPr id="9" name="Google Shape;9;p2"/>
          <p:cNvSpPr/>
          <p:nvPr/>
        </p:nvSpPr>
        <p:spPr>
          <a:xfrm>
            <a:off x="273900" y="3807100"/>
            <a:ext cx="8596200" cy="1062000"/>
          </a:xfrm>
          <a:prstGeom prst="rect">
            <a:avLst/>
          </a:prstGeom>
          <a:solidFill>
            <a:srgbClr val="000000"/>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p:nvPr/>
        </p:nvSpPr>
        <p:spPr>
          <a:xfrm>
            <a:off x="206300" y="4868750"/>
            <a:ext cx="8663400" cy="185700"/>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Clr>
                <a:schemeClr val="dk1"/>
              </a:buClr>
              <a:buSzPts val="1100"/>
              <a:buFont typeface="Arial"/>
              <a:buNone/>
            </a:pPr>
            <a:endParaRPr sz="600">
              <a:solidFill>
                <a:schemeClr val="dk1"/>
              </a:solidFill>
            </a:endParaRPr>
          </a:p>
          <a:p>
            <a:pPr marL="0" lvl="0" indent="0" algn="l" rtl="0">
              <a:spcBef>
                <a:spcPts val="0"/>
              </a:spcBef>
              <a:spcAft>
                <a:spcPts val="0"/>
              </a:spcAft>
              <a:buNone/>
            </a:pPr>
            <a:r>
              <a:rPr lang="en" sz="600">
                <a:solidFill>
                  <a:schemeClr val="dk1"/>
                </a:solidFill>
              </a:rPr>
              <a:t>© 2019 Trilogy Education Services, Inc. </a:t>
            </a:r>
            <a:endParaRPr sz="600"/>
          </a:p>
        </p:txBody>
      </p:sp>
      <p:sp>
        <p:nvSpPr>
          <p:cNvPr id="11" name="Google Shape;11;p2"/>
          <p:cNvSpPr txBox="1"/>
          <p:nvPr/>
        </p:nvSpPr>
        <p:spPr>
          <a:xfrm>
            <a:off x="274800" y="3982500"/>
            <a:ext cx="8595300" cy="371100"/>
          </a:xfrm>
          <a:prstGeom prst="rect">
            <a:avLst/>
          </a:prstGeom>
          <a:noFill/>
          <a:ln>
            <a:noFill/>
          </a:ln>
        </p:spPr>
        <p:txBody>
          <a:bodyPr spcFirstLastPara="1" wrap="square" lIns="91425" tIns="91425" rIns="1188700" bIns="91425" anchor="t" anchorCtr="0">
            <a:noAutofit/>
          </a:bodyPr>
          <a:lstStyle/>
          <a:p>
            <a:pPr marL="0" lvl="0" indent="0" algn="r" rtl="0">
              <a:lnSpc>
                <a:spcPct val="110000"/>
              </a:lnSpc>
              <a:spcBef>
                <a:spcPts val="0"/>
              </a:spcBef>
              <a:spcAft>
                <a:spcPts val="0"/>
              </a:spcAft>
              <a:buNone/>
            </a:pPr>
            <a:r>
              <a:rPr lang="en" sz="1800">
                <a:solidFill>
                  <a:srgbClr val="FFFFFF"/>
                </a:solidFill>
                <a:latin typeface="Roboto Medium"/>
                <a:ea typeface="Roboto Medium"/>
                <a:cs typeface="Roboto Medium"/>
                <a:sym typeface="Roboto Medium"/>
              </a:rPr>
              <a:t>Web Development</a:t>
            </a:r>
            <a:endParaRPr sz="1800">
              <a:solidFill>
                <a:srgbClr val="FFFFFF"/>
              </a:solidFill>
              <a:latin typeface="Roboto Medium"/>
              <a:ea typeface="Roboto Medium"/>
              <a:cs typeface="Roboto Medium"/>
              <a:sym typeface="Roboto Medium"/>
            </a:endParaRPr>
          </a:p>
        </p:txBody>
      </p:sp>
      <p:pic>
        <p:nvPicPr>
          <p:cNvPr id="12" name="Google Shape;12;p2"/>
          <p:cNvPicPr preferRelativeResize="0"/>
          <p:nvPr/>
        </p:nvPicPr>
        <p:blipFill>
          <a:blip r:embed="rId3">
            <a:alphaModFix/>
          </a:blip>
          <a:stretch>
            <a:fillRect/>
          </a:stretch>
        </p:blipFill>
        <p:spPr>
          <a:xfrm>
            <a:off x="7899747" y="3982500"/>
            <a:ext cx="822959" cy="711201"/>
          </a:xfrm>
          <a:prstGeom prst="rect">
            <a:avLst/>
          </a:prstGeom>
          <a:noFill/>
          <a:ln>
            <a:noFill/>
          </a:ln>
          <a:effectLst>
            <a:outerShdw blurRad="57150" dist="19050" dir="5400000" algn="bl" rotWithShape="0">
              <a:srgbClr val="000000">
                <a:alpha val="50000"/>
              </a:srgbClr>
            </a:outerShdw>
          </a:effectLst>
        </p:spPr>
      </p:pic>
      <p:sp>
        <p:nvSpPr>
          <p:cNvPr id="13" name="Google Shape;13;p2"/>
          <p:cNvSpPr txBox="1">
            <a:spLocks noGrp="1"/>
          </p:cNvSpPr>
          <p:nvPr>
            <p:ph type="title"/>
          </p:nvPr>
        </p:nvSpPr>
        <p:spPr>
          <a:xfrm>
            <a:off x="525600" y="4319775"/>
            <a:ext cx="8344500" cy="319200"/>
          </a:xfrm>
          <a:prstGeom prst="rect">
            <a:avLst/>
          </a:prstGeom>
          <a:noFill/>
          <a:ln>
            <a:noFill/>
          </a:ln>
        </p:spPr>
        <p:txBody>
          <a:bodyPr spcFirstLastPara="1" wrap="square" lIns="0" tIns="9125" rIns="1188700" bIns="0" anchor="ctr" anchorCtr="0">
            <a:noAutofit/>
          </a:bodyPr>
          <a:lstStyle>
            <a:lvl1pPr lvl="0" algn="r" rtl="0">
              <a:spcBef>
                <a:spcPts val="0"/>
              </a:spcBef>
              <a:spcAft>
                <a:spcPts val="0"/>
              </a:spcAft>
              <a:buNone/>
              <a:defRPr>
                <a:solidFill>
                  <a:srgbClr val="FFFFFF"/>
                </a:solidFill>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4" name="Google Shape;14;p2"/>
          <p:cNvSpPr txBox="1">
            <a:spLocks noGrp="1"/>
          </p:cNvSpPr>
          <p:nvPr>
            <p:ph type="title" idx="2"/>
          </p:nvPr>
        </p:nvSpPr>
        <p:spPr>
          <a:xfrm>
            <a:off x="274350" y="1828800"/>
            <a:ext cx="8595300" cy="1248000"/>
          </a:xfrm>
          <a:prstGeom prst="rect">
            <a:avLst/>
          </a:prstGeom>
          <a:noFill/>
          <a:ln>
            <a:noFill/>
          </a:ln>
        </p:spPr>
        <p:txBody>
          <a:bodyPr spcFirstLastPara="1" wrap="square" lIns="2880350" tIns="0" rIns="457200" bIns="457200" anchor="t" anchorCtr="0">
            <a:noAutofit/>
          </a:bodyPr>
          <a:lstStyle>
            <a:lvl1pPr lvl="0" rtl="0">
              <a:spcBef>
                <a:spcPts val="0"/>
              </a:spcBef>
              <a:spcAft>
                <a:spcPts val="0"/>
              </a:spcAft>
              <a:buNone/>
              <a:defRPr sz="28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5" name="Google Shape;15;p2"/>
          <p:cNvSpPr txBox="1">
            <a:spLocks noGrp="1"/>
          </p:cNvSpPr>
          <p:nvPr>
            <p:ph type="title" idx="3"/>
          </p:nvPr>
        </p:nvSpPr>
        <p:spPr>
          <a:xfrm>
            <a:off x="525600" y="3447025"/>
            <a:ext cx="8344500" cy="360000"/>
          </a:xfrm>
          <a:prstGeom prst="rect">
            <a:avLst/>
          </a:prstGeom>
          <a:noFill/>
          <a:ln>
            <a:noFill/>
          </a:ln>
        </p:spPr>
        <p:txBody>
          <a:bodyPr spcFirstLastPara="1" wrap="square" lIns="3200400" tIns="9125" rIns="274300" bIns="0" anchor="ctr" anchorCtr="0">
            <a:noAutofit/>
          </a:bodyPr>
          <a:lstStyle>
            <a:lvl1pPr lvl="0" algn="r" rtl="0">
              <a:spcBef>
                <a:spcPts val="0"/>
              </a:spcBef>
              <a:spcAft>
                <a:spcPts val="0"/>
              </a:spcAft>
              <a:buNone/>
              <a:defRPr>
                <a:latin typeface="Roboto Medium"/>
                <a:ea typeface="Roboto Medium"/>
                <a:cs typeface="Roboto Medium"/>
                <a:sym typeface="Roboto Medium"/>
              </a:defRPr>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pic>
        <p:nvPicPr>
          <p:cNvPr id="16" name="Google Shape;16;p2"/>
          <p:cNvPicPr preferRelativeResize="0"/>
          <p:nvPr/>
        </p:nvPicPr>
        <p:blipFill>
          <a:blip r:embed="rId4">
            <a:alphaModFix/>
          </a:blip>
          <a:stretch>
            <a:fillRect/>
          </a:stretch>
        </p:blipFill>
        <p:spPr>
          <a:xfrm>
            <a:off x="776110" y="1231212"/>
            <a:ext cx="2286002" cy="1703068"/>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0. Instructor Demonstration">
  <p:cSld name="CUSTOM_2_3_1_1_1_1_1_2_1_2_1_2">
    <p:spTree>
      <p:nvGrpSpPr>
        <p:cNvPr id="1" name="Shape 82"/>
        <p:cNvGrpSpPr/>
        <p:nvPr/>
      </p:nvGrpSpPr>
      <p:grpSpPr>
        <a:xfrm>
          <a:off x="0" y="0"/>
          <a:ext cx="0" cy="0"/>
          <a:chOff x="0" y="0"/>
          <a:chExt cx="0" cy="0"/>
        </a:xfrm>
      </p:grpSpPr>
      <p:pic>
        <p:nvPicPr>
          <p:cNvPr id="83" name="Google Shape;83;p11"/>
          <p:cNvPicPr preferRelativeResize="0"/>
          <p:nvPr/>
        </p:nvPicPr>
        <p:blipFill rotWithShape="1">
          <a:blip r:embed="rId2">
            <a:alphaModFix/>
          </a:blip>
          <a:srcRect t="59" b="59"/>
          <a:stretch/>
        </p:blipFill>
        <p:spPr>
          <a:xfrm>
            <a:off x="274320" y="274881"/>
            <a:ext cx="8595360" cy="4593743"/>
          </a:xfrm>
          <a:prstGeom prst="rect">
            <a:avLst/>
          </a:prstGeom>
          <a:noFill/>
          <a:ln>
            <a:noFill/>
          </a:ln>
        </p:spPr>
      </p:pic>
      <p:sp>
        <p:nvSpPr>
          <p:cNvPr id="84" name="Google Shape;84;p11"/>
          <p:cNvSpPr/>
          <p:nvPr/>
        </p:nvSpPr>
        <p:spPr>
          <a:xfrm>
            <a:off x="-7350" y="0"/>
            <a:ext cx="9157800" cy="274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1"/>
          <p:cNvSpPr/>
          <p:nvPr/>
        </p:nvSpPr>
        <p:spPr>
          <a:xfrm>
            <a:off x="273900" y="3807100"/>
            <a:ext cx="8596200" cy="10620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1"/>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
        <p:nvSpPr>
          <p:cNvPr id="87" name="Google Shape;87;p11"/>
          <p:cNvSpPr txBox="1"/>
          <p:nvPr/>
        </p:nvSpPr>
        <p:spPr>
          <a:xfrm>
            <a:off x="242550" y="3895344"/>
            <a:ext cx="8907900" cy="427500"/>
          </a:xfrm>
          <a:prstGeom prst="rect">
            <a:avLst/>
          </a:prstGeom>
          <a:noFill/>
          <a:ln>
            <a:noFill/>
          </a:ln>
        </p:spPr>
        <p:txBody>
          <a:bodyPr spcFirstLastPara="1" wrap="square" lIns="0" tIns="91425" rIns="914400" bIns="91425" anchor="t" anchorCtr="0">
            <a:noAutofit/>
          </a:bodyPr>
          <a:lstStyle/>
          <a:p>
            <a:pPr marL="0" lvl="0" indent="0" algn="r" rtl="0">
              <a:spcBef>
                <a:spcPts val="0"/>
              </a:spcBef>
              <a:spcAft>
                <a:spcPts val="0"/>
              </a:spcAft>
              <a:buNone/>
            </a:pPr>
            <a:r>
              <a:rPr lang="en" sz="2700">
                <a:solidFill>
                  <a:srgbClr val="FFFFFF"/>
                </a:solidFill>
                <a:latin typeface="Roboto Light"/>
                <a:ea typeface="Roboto Light"/>
                <a:cs typeface="Roboto Light"/>
                <a:sym typeface="Roboto Light"/>
              </a:rPr>
              <a:t>Instructor Demonstration</a:t>
            </a:r>
            <a:endParaRPr sz="2700">
              <a:solidFill>
                <a:srgbClr val="FFFFFF"/>
              </a:solidFill>
              <a:latin typeface="Roboto Light"/>
              <a:ea typeface="Roboto Light"/>
              <a:cs typeface="Roboto Light"/>
              <a:sym typeface="Roboto Light"/>
            </a:endParaRPr>
          </a:p>
        </p:txBody>
      </p:sp>
      <p:sp>
        <p:nvSpPr>
          <p:cNvPr id="88" name="Google Shape;88;p11"/>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89" name="Google Shape;89;p11"/>
          <p:cNvPicPr preferRelativeResize="0"/>
          <p:nvPr/>
        </p:nvPicPr>
        <p:blipFill rotWithShape="1">
          <a:blip r:embed="rId3">
            <a:alphaModFix/>
          </a:blip>
          <a:srcRect/>
          <a:stretch/>
        </p:blipFill>
        <p:spPr>
          <a:xfrm>
            <a:off x="409963" y="-228600"/>
            <a:ext cx="8535272" cy="4064423"/>
          </a:xfrm>
          <a:prstGeom prst="rect">
            <a:avLst/>
          </a:prstGeom>
          <a:noFill/>
          <a:ln>
            <a:noFill/>
          </a:ln>
        </p:spPr>
      </p:pic>
      <p:sp>
        <p:nvSpPr>
          <p:cNvPr id="90" name="Google Shape;90;p11"/>
          <p:cNvSpPr txBox="1">
            <a:spLocks noGrp="1"/>
          </p:cNvSpPr>
          <p:nvPr>
            <p:ph type="title"/>
          </p:nvPr>
        </p:nvSpPr>
        <p:spPr>
          <a:xfrm>
            <a:off x="-101100" y="4387000"/>
            <a:ext cx="9251400" cy="482100"/>
          </a:xfrm>
          <a:prstGeom prst="rect">
            <a:avLst/>
          </a:prstGeom>
          <a:noFill/>
          <a:ln>
            <a:noFill/>
          </a:ln>
        </p:spPr>
        <p:txBody>
          <a:bodyPr spcFirstLastPara="1" wrap="square" lIns="457200" tIns="9125" rIns="914400" bIns="0" anchor="t" anchorCtr="0">
            <a:noAutofit/>
          </a:bodyPr>
          <a:lstStyle>
            <a:lvl1pPr lvl="0" algn="r" rtl="0">
              <a:spcBef>
                <a:spcPts val="0"/>
              </a:spcBef>
              <a:spcAft>
                <a:spcPts val="0"/>
              </a:spcAft>
              <a:buNone/>
              <a:defRPr sz="1800">
                <a:solidFill>
                  <a:srgbClr val="FFFFFF"/>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1. Activity">
  <p:cSld name="CUSTOM_2_3_1_1_1_1_1_2_1_2_1_1_1_1">
    <p:spTree>
      <p:nvGrpSpPr>
        <p:cNvPr id="1" name="Shape 91"/>
        <p:cNvGrpSpPr/>
        <p:nvPr/>
      </p:nvGrpSpPr>
      <p:grpSpPr>
        <a:xfrm>
          <a:off x="0" y="0"/>
          <a:ext cx="0" cy="0"/>
          <a:chOff x="0" y="0"/>
          <a:chExt cx="0" cy="0"/>
        </a:xfrm>
      </p:grpSpPr>
      <p:pic>
        <p:nvPicPr>
          <p:cNvPr id="92" name="Google Shape;92;p12"/>
          <p:cNvPicPr preferRelativeResize="0"/>
          <p:nvPr/>
        </p:nvPicPr>
        <p:blipFill rotWithShape="1">
          <a:blip r:embed="rId2">
            <a:alphaModFix/>
          </a:blip>
          <a:srcRect t="59" b="59"/>
          <a:stretch/>
        </p:blipFill>
        <p:spPr>
          <a:xfrm>
            <a:off x="274320" y="274881"/>
            <a:ext cx="8595360" cy="4593743"/>
          </a:xfrm>
          <a:prstGeom prst="rect">
            <a:avLst/>
          </a:prstGeom>
          <a:noFill/>
          <a:ln>
            <a:noFill/>
          </a:ln>
        </p:spPr>
      </p:pic>
      <p:sp>
        <p:nvSpPr>
          <p:cNvPr id="93" name="Google Shape;93;p12"/>
          <p:cNvSpPr/>
          <p:nvPr/>
        </p:nvSpPr>
        <p:spPr>
          <a:xfrm>
            <a:off x="273900" y="3807100"/>
            <a:ext cx="8596200" cy="10620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4" name="Google Shape;94;p12"/>
          <p:cNvPicPr preferRelativeResize="0"/>
          <p:nvPr/>
        </p:nvPicPr>
        <p:blipFill>
          <a:blip r:embed="rId3">
            <a:alphaModFix/>
          </a:blip>
          <a:stretch>
            <a:fillRect/>
          </a:stretch>
        </p:blipFill>
        <p:spPr>
          <a:xfrm>
            <a:off x="8062160" y="3975150"/>
            <a:ext cx="548640" cy="725893"/>
          </a:xfrm>
          <a:prstGeom prst="rect">
            <a:avLst/>
          </a:prstGeom>
          <a:noFill/>
          <a:ln>
            <a:noFill/>
          </a:ln>
        </p:spPr>
      </p:pic>
      <p:sp>
        <p:nvSpPr>
          <p:cNvPr id="95" name="Google Shape;95;p12"/>
          <p:cNvSpPr txBox="1">
            <a:spLocks noGrp="1"/>
          </p:cNvSpPr>
          <p:nvPr>
            <p:ph type="title"/>
          </p:nvPr>
        </p:nvSpPr>
        <p:spPr>
          <a:xfrm>
            <a:off x="-101100" y="4234600"/>
            <a:ext cx="8970300" cy="634500"/>
          </a:xfrm>
          <a:prstGeom prst="rect">
            <a:avLst/>
          </a:prstGeom>
          <a:noFill/>
          <a:ln>
            <a:noFill/>
          </a:ln>
        </p:spPr>
        <p:txBody>
          <a:bodyPr spcFirstLastPara="1" wrap="square" lIns="457200" tIns="9125" rIns="1005825" bIns="0" anchor="t" anchorCtr="0">
            <a:noAutofit/>
          </a:bodyPr>
          <a:lstStyle>
            <a:lvl1pPr lvl="0" algn="r" rtl="0">
              <a:spcBef>
                <a:spcPts val="0"/>
              </a:spcBef>
              <a:spcAft>
                <a:spcPts val="0"/>
              </a:spcAft>
              <a:buNone/>
              <a:defRPr sz="1800">
                <a:solidFill>
                  <a:srgbClr val="FFFFFF"/>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6" name="Google Shape;96;p12"/>
          <p:cNvSpPr/>
          <p:nvPr/>
        </p:nvSpPr>
        <p:spPr>
          <a:xfrm>
            <a:off x="-7350" y="0"/>
            <a:ext cx="9157800" cy="274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7" name="Google Shape;97;p12"/>
          <p:cNvPicPr preferRelativeResize="0"/>
          <p:nvPr/>
        </p:nvPicPr>
        <p:blipFill rotWithShape="1">
          <a:blip r:embed="rId4">
            <a:alphaModFix/>
          </a:blip>
          <a:srcRect t="29" b="39"/>
          <a:stretch/>
        </p:blipFill>
        <p:spPr>
          <a:xfrm>
            <a:off x="899000" y="1133363"/>
            <a:ext cx="1737360" cy="1911096"/>
          </a:xfrm>
          <a:prstGeom prst="rect">
            <a:avLst/>
          </a:prstGeom>
          <a:noFill/>
          <a:ln>
            <a:noFill/>
          </a:ln>
        </p:spPr>
      </p:pic>
      <p:sp>
        <p:nvSpPr>
          <p:cNvPr id="98" name="Google Shape;98;p12"/>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
        <p:nvSpPr>
          <p:cNvPr id="99" name="Google Shape;99;p12"/>
          <p:cNvSpPr txBox="1"/>
          <p:nvPr/>
        </p:nvSpPr>
        <p:spPr>
          <a:xfrm>
            <a:off x="274325" y="3943225"/>
            <a:ext cx="7658400" cy="330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300" b="1">
                <a:solidFill>
                  <a:srgbClr val="FFFFFF"/>
                </a:solidFill>
                <a:latin typeface="Roboto"/>
                <a:ea typeface="Roboto"/>
                <a:cs typeface="Roboto"/>
                <a:sym typeface="Roboto"/>
              </a:rPr>
              <a:t>Suggested Time:</a:t>
            </a:r>
            <a:endParaRPr sz="1300" b="1">
              <a:solidFill>
                <a:srgbClr val="FFFFFF"/>
              </a:solidFill>
              <a:latin typeface="Roboto"/>
              <a:ea typeface="Roboto"/>
              <a:cs typeface="Roboto"/>
              <a:sym typeface="Roboto"/>
            </a:endParaRPr>
          </a:p>
        </p:txBody>
      </p:sp>
      <p:sp>
        <p:nvSpPr>
          <p:cNvPr id="100" name="Google Shape;100;p12"/>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1" name="Google Shape;101;p12"/>
          <p:cNvSpPr txBox="1">
            <a:spLocks noGrp="1"/>
          </p:cNvSpPr>
          <p:nvPr>
            <p:ph type="title" idx="2"/>
          </p:nvPr>
        </p:nvSpPr>
        <p:spPr>
          <a:xfrm>
            <a:off x="273900" y="1042875"/>
            <a:ext cx="8595300" cy="2764200"/>
          </a:xfrm>
          <a:prstGeom prst="rect">
            <a:avLst/>
          </a:prstGeom>
          <a:noFill/>
          <a:ln>
            <a:noFill/>
          </a:ln>
        </p:spPr>
        <p:txBody>
          <a:bodyPr spcFirstLastPara="1" wrap="square" lIns="2560300" tIns="0" rIns="457200" bIns="457200" anchor="t" anchorCtr="0">
            <a:noAutofit/>
          </a:bodyPr>
          <a:lstStyle>
            <a:lvl1pPr lvl="0" rtl="0">
              <a:spcBef>
                <a:spcPts val="0"/>
              </a:spcBef>
              <a:spcAft>
                <a:spcPts val="0"/>
              </a:spcAft>
              <a:buNone/>
              <a:defRPr sz="24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2. Activity with Instructions ">
  <p:cSld name="CUSTOM_2_5_1_3_1">
    <p:spTree>
      <p:nvGrpSpPr>
        <p:cNvPr id="1" name="Shape 102"/>
        <p:cNvGrpSpPr/>
        <p:nvPr/>
      </p:nvGrpSpPr>
      <p:grpSpPr>
        <a:xfrm>
          <a:off x="0" y="0"/>
          <a:ext cx="0" cy="0"/>
          <a:chOff x="0" y="0"/>
          <a:chExt cx="0" cy="0"/>
        </a:xfrm>
      </p:grpSpPr>
      <p:pic>
        <p:nvPicPr>
          <p:cNvPr id="103" name="Google Shape;103;p13"/>
          <p:cNvPicPr preferRelativeResize="0"/>
          <p:nvPr/>
        </p:nvPicPr>
        <p:blipFill rotWithShape="1">
          <a:blip r:embed="rId2">
            <a:alphaModFix/>
          </a:blip>
          <a:srcRect t="29" b="39"/>
          <a:stretch/>
        </p:blipFill>
        <p:spPr>
          <a:xfrm>
            <a:off x="8275625" y="4154800"/>
            <a:ext cx="594361" cy="653795"/>
          </a:xfrm>
          <a:prstGeom prst="rect">
            <a:avLst/>
          </a:prstGeom>
          <a:noFill/>
          <a:ln>
            <a:noFill/>
          </a:ln>
        </p:spPr>
      </p:pic>
      <p:sp>
        <p:nvSpPr>
          <p:cNvPr id="104" name="Google Shape;104;p13"/>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105" name="Google Shape;105;p13"/>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106" name="Google Shape;106;p13"/>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7" name="Google Shape;107;p13"/>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8" name="Google Shape;108;p13"/>
          <p:cNvSpPr txBox="1">
            <a:spLocks noGrp="1"/>
          </p:cNvSpPr>
          <p:nvPr>
            <p:ph type="body" idx="2"/>
          </p:nvPr>
        </p:nvSpPr>
        <p:spPr>
          <a:xfrm>
            <a:off x="175" y="1284250"/>
            <a:ext cx="9144000" cy="3199200"/>
          </a:xfrm>
          <a:prstGeom prst="rect">
            <a:avLst/>
          </a:prstGeom>
          <a:noFill/>
          <a:ln>
            <a:noFill/>
          </a:ln>
        </p:spPr>
        <p:txBody>
          <a:bodyPr spcFirstLastPara="1" wrap="square" lIns="457200" tIns="0" rIns="457200" bIns="914400" anchor="t" anchorCtr="0">
            <a:noAutofit/>
          </a:bodyPr>
          <a:lstStyle>
            <a:lvl1pPr marL="457200" lvl="0" indent="-317500" rtl="0">
              <a:spcBef>
                <a:spcPts val="0"/>
              </a:spcBef>
              <a:spcAft>
                <a:spcPts val="0"/>
              </a:spcAft>
              <a:buSzPts val="1400"/>
              <a:buFont typeface="Roboto"/>
              <a:buChar char="●"/>
              <a:defRPr>
                <a:latin typeface="Roboto"/>
                <a:ea typeface="Roboto"/>
                <a:cs typeface="Roboto"/>
                <a:sym typeface="Roboto"/>
              </a:defRPr>
            </a:lvl1pPr>
            <a:lvl2pPr marL="914400" lvl="1" indent="-317500" rtl="0">
              <a:spcBef>
                <a:spcPts val="800"/>
              </a:spcBef>
              <a:spcAft>
                <a:spcPts val="0"/>
              </a:spcAft>
              <a:buSzPts val="1400"/>
              <a:buFont typeface="Roboto"/>
              <a:buChar char="○"/>
              <a:defRPr>
                <a:latin typeface="Roboto"/>
                <a:ea typeface="Roboto"/>
                <a:cs typeface="Roboto"/>
                <a:sym typeface="Roboto"/>
              </a:defRPr>
            </a:lvl2pPr>
            <a:lvl3pPr marL="1371600" lvl="2" indent="-317500" rtl="0">
              <a:spcBef>
                <a:spcPts val="800"/>
              </a:spcBef>
              <a:spcAft>
                <a:spcPts val="0"/>
              </a:spcAft>
              <a:buSzPts val="1400"/>
              <a:buFont typeface="Roboto"/>
              <a:buChar char="■"/>
              <a:defRPr>
                <a:latin typeface="Roboto"/>
                <a:ea typeface="Roboto"/>
                <a:cs typeface="Roboto"/>
                <a:sym typeface="Roboto"/>
              </a:defRPr>
            </a:lvl3pPr>
            <a:lvl4pPr marL="1828800" lvl="3" indent="-317500" rtl="0">
              <a:spcBef>
                <a:spcPts val="800"/>
              </a:spcBef>
              <a:spcAft>
                <a:spcPts val="0"/>
              </a:spcAft>
              <a:buSzPts val="1400"/>
              <a:buFont typeface="Roboto"/>
              <a:buChar char="●"/>
              <a:defRPr>
                <a:latin typeface="Roboto"/>
                <a:ea typeface="Roboto"/>
                <a:cs typeface="Roboto"/>
                <a:sym typeface="Roboto"/>
              </a:defRPr>
            </a:lvl4pPr>
            <a:lvl5pPr marL="2286000" lvl="4" indent="-317500" rtl="0">
              <a:spcBef>
                <a:spcPts val="800"/>
              </a:spcBef>
              <a:spcAft>
                <a:spcPts val="0"/>
              </a:spcAft>
              <a:buSzPts val="1400"/>
              <a:buFont typeface="Roboto"/>
              <a:buChar char="○"/>
              <a:defRPr>
                <a:latin typeface="Roboto"/>
                <a:ea typeface="Roboto"/>
                <a:cs typeface="Roboto"/>
                <a:sym typeface="Roboto"/>
              </a:defRPr>
            </a:lvl5pPr>
            <a:lvl6pPr marL="2743200" lvl="5" indent="-317500" rtl="0">
              <a:spcBef>
                <a:spcPts val="800"/>
              </a:spcBef>
              <a:spcAft>
                <a:spcPts val="0"/>
              </a:spcAft>
              <a:buSzPts val="1400"/>
              <a:buFont typeface="Roboto"/>
              <a:buChar char="■"/>
              <a:defRPr>
                <a:latin typeface="Roboto"/>
                <a:ea typeface="Roboto"/>
                <a:cs typeface="Roboto"/>
                <a:sym typeface="Roboto"/>
              </a:defRPr>
            </a:lvl6pPr>
            <a:lvl7pPr marL="3200400" lvl="6" indent="-317500" rtl="0">
              <a:spcBef>
                <a:spcPts val="800"/>
              </a:spcBef>
              <a:spcAft>
                <a:spcPts val="0"/>
              </a:spcAft>
              <a:buSzPts val="1400"/>
              <a:buFont typeface="Roboto"/>
              <a:buChar char="●"/>
              <a:defRPr>
                <a:latin typeface="Roboto"/>
                <a:ea typeface="Roboto"/>
                <a:cs typeface="Roboto"/>
                <a:sym typeface="Roboto"/>
              </a:defRPr>
            </a:lvl7pPr>
            <a:lvl8pPr marL="3657600" lvl="7" indent="-317500" rtl="0">
              <a:spcBef>
                <a:spcPts val="800"/>
              </a:spcBef>
              <a:spcAft>
                <a:spcPts val="0"/>
              </a:spcAft>
              <a:buSzPts val="1400"/>
              <a:buFont typeface="Roboto"/>
              <a:buChar char="○"/>
              <a:defRPr>
                <a:latin typeface="Roboto"/>
                <a:ea typeface="Roboto"/>
                <a:cs typeface="Roboto"/>
                <a:sym typeface="Roboto"/>
              </a:defRPr>
            </a:lvl8pPr>
            <a:lvl9pPr marL="4114800" lvl="8" indent="-317500" rtl="0">
              <a:spcBef>
                <a:spcPts val="800"/>
              </a:spcBef>
              <a:spcAft>
                <a:spcPts val="800"/>
              </a:spcAft>
              <a:buSzPts val="1400"/>
              <a:buFont typeface="Roboto"/>
              <a:buChar char="■"/>
              <a:defRPr>
                <a:latin typeface="Roboto"/>
                <a:ea typeface="Roboto"/>
                <a:cs typeface="Roboto"/>
                <a:sym typeface="Roboto"/>
              </a:defRPr>
            </a:lvl9pPr>
          </a:lstStyle>
          <a:p>
            <a:endParaRPr/>
          </a:p>
        </p:txBody>
      </p:sp>
      <p:cxnSp>
        <p:nvCxnSpPr>
          <p:cNvPr id="109" name="Google Shape;109;p13"/>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110" name="Google Shape;110;p13"/>
          <p:cNvSpPr txBox="1">
            <a:spLocks noGrp="1"/>
          </p:cNvSpPr>
          <p:nvPr>
            <p:ph type="title" idx="3"/>
          </p:nvPr>
        </p:nvSpPr>
        <p:spPr>
          <a:xfrm>
            <a:off x="-12300" y="4641650"/>
            <a:ext cx="9168600" cy="264900"/>
          </a:xfrm>
          <a:prstGeom prst="rect">
            <a:avLst/>
          </a:prstGeom>
          <a:noFill/>
          <a:ln>
            <a:noFill/>
          </a:ln>
        </p:spPr>
        <p:txBody>
          <a:bodyPr spcFirstLastPara="1" wrap="square" lIns="1097275" tIns="9125" rIns="1005825" bIns="0" anchor="t" anchorCtr="0">
            <a:noAutofit/>
          </a:bodyPr>
          <a:lstStyle>
            <a:lvl1pPr lvl="0" algn="r" rtl="0">
              <a:spcBef>
                <a:spcPts val="0"/>
              </a:spcBef>
              <a:spcAft>
                <a:spcPts val="0"/>
              </a:spcAft>
              <a:buNone/>
              <a:defRPr sz="10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11" name="Google Shape;111;p13"/>
          <p:cNvSpPr txBox="1">
            <a:spLocks noGrp="1"/>
          </p:cNvSpPr>
          <p:nvPr>
            <p:ph type="subTitle" idx="4"/>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3. Challenge">
  <p:cSld name="CUSTOM_2_3_1_1_1_1_1_2_1_2_1_1_4">
    <p:spTree>
      <p:nvGrpSpPr>
        <p:cNvPr id="1" name="Shape 112"/>
        <p:cNvGrpSpPr/>
        <p:nvPr/>
      </p:nvGrpSpPr>
      <p:grpSpPr>
        <a:xfrm>
          <a:off x="0" y="0"/>
          <a:ext cx="0" cy="0"/>
          <a:chOff x="0" y="0"/>
          <a:chExt cx="0" cy="0"/>
        </a:xfrm>
      </p:grpSpPr>
      <p:pic>
        <p:nvPicPr>
          <p:cNvPr id="113" name="Google Shape;113;p14"/>
          <p:cNvPicPr preferRelativeResize="0"/>
          <p:nvPr/>
        </p:nvPicPr>
        <p:blipFill rotWithShape="1">
          <a:blip r:embed="rId2">
            <a:alphaModFix/>
          </a:blip>
          <a:srcRect t="59" b="59"/>
          <a:stretch/>
        </p:blipFill>
        <p:spPr>
          <a:xfrm>
            <a:off x="274320" y="274881"/>
            <a:ext cx="8595360" cy="4593743"/>
          </a:xfrm>
          <a:prstGeom prst="rect">
            <a:avLst/>
          </a:prstGeom>
          <a:noFill/>
          <a:ln>
            <a:noFill/>
          </a:ln>
        </p:spPr>
      </p:pic>
      <p:sp>
        <p:nvSpPr>
          <p:cNvPr id="114" name="Google Shape;114;p14"/>
          <p:cNvSpPr/>
          <p:nvPr/>
        </p:nvSpPr>
        <p:spPr>
          <a:xfrm>
            <a:off x="273900" y="3807100"/>
            <a:ext cx="8596200" cy="10620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5" name="Google Shape;115;p14"/>
          <p:cNvPicPr preferRelativeResize="0"/>
          <p:nvPr/>
        </p:nvPicPr>
        <p:blipFill>
          <a:blip r:embed="rId3">
            <a:alphaModFix/>
          </a:blip>
          <a:stretch>
            <a:fillRect/>
          </a:stretch>
        </p:blipFill>
        <p:spPr>
          <a:xfrm>
            <a:off x="8062160" y="3975150"/>
            <a:ext cx="548640" cy="725893"/>
          </a:xfrm>
          <a:prstGeom prst="rect">
            <a:avLst/>
          </a:prstGeom>
          <a:noFill/>
          <a:ln>
            <a:noFill/>
          </a:ln>
        </p:spPr>
      </p:pic>
      <p:sp>
        <p:nvSpPr>
          <p:cNvPr id="116" name="Google Shape;116;p14"/>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
        <p:nvSpPr>
          <p:cNvPr id="117" name="Google Shape;117;p14"/>
          <p:cNvSpPr txBox="1">
            <a:spLocks noGrp="1"/>
          </p:cNvSpPr>
          <p:nvPr>
            <p:ph type="title"/>
          </p:nvPr>
        </p:nvSpPr>
        <p:spPr>
          <a:xfrm>
            <a:off x="273900" y="1042875"/>
            <a:ext cx="8595300" cy="2764200"/>
          </a:xfrm>
          <a:prstGeom prst="rect">
            <a:avLst/>
          </a:prstGeom>
          <a:noFill/>
          <a:ln>
            <a:noFill/>
          </a:ln>
        </p:spPr>
        <p:txBody>
          <a:bodyPr spcFirstLastPara="1" wrap="square" lIns="2560300" tIns="0" rIns="457200" bIns="457200" anchor="t" anchorCtr="0">
            <a:noAutofit/>
          </a:bodyPr>
          <a:lstStyle>
            <a:lvl1pPr lvl="0" rtl="0">
              <a:spcBef>
                <a:spcPts val="0"/>
              </a:spcBef>
              <a:spcAft>
                <a:spcPts val="0"/>
              </a:spcAft>
              <a:buNone/>
              <a:defRPr sz="24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18" name="Google Shape;118;p14"/>
          <p:cNvSpPr txBox="1">
            <a:spLocks noGrp="1"/>
          </p:cNvSpPr>
          <p:nvPr>
            <p:ph type="title" idx="2"/>
          </p:nvPr>
        </p:nvSpPr>
        <p:spPr>
          <a:xfrm>
            <a:off x="-101100" y="4234600"/>
            <a:ext cx="8970300" cy="634500"/>
          </a:xfrm>
          <a:prstGeom prst="rect">
            <a:avLst/>
          </a:prstGeom>
          <a:noFill/>
          <a:ln>
            <a:noFill/>
          </a:ln>
        </p:spPr>
        <p:txBody>
          <a:bodyPr spcFirstLastPara="1" wrap="square" lIns="457200" tIns="9125" rIns="1005825" bIns="0" anchor="t" anchorCtr="0">
            <a:noAutofit/>
          </a:bodyPr>
          <a:lstStyle>
            <a:lvl1pPr lvl="0" algn="r" rtl="0">
              <a:spcBef>
                <a:spcPts val="0"/>
              </a:spcBef>
              <a:spcAft>
                <a:spcPts val="0"/>
              </a:spcAft>
              <a:buNone/>
              <a:defRPr sz="1800">
                <a:solidFill>
                  <a:srgbClr val="FFFFFF"/>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19" name="Google Shape;119;p14"/>
          <p:cNvSpPr txBox="1"/>
          <p:nvPr/>
        </p:nvSpPr>
        <p:spPr>
          <a:xfrm>
            <a:off x="274325" y="3943225"/>
            <a:ext cx="7658400" cy="330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300" b="1">
                <a:solidFill>
                  <a:srgbClr val="FFFFFF"/>
                </a:solidFill>
                <a:latin typeface="Roboto"/>
                <a:ea typeface="Roboto"/>
                <a:cs typeface="Roboto"/>
                <a:sym typeface="Roboto"/>
              </a:rPr>
              <a:t>Suggested Time:</a:t>
            </a:r>
            <a:endParaRPr sz="1300" b="1">
              <a:solidFill>
                <a:srgbClr val="FFFFFF"/>
              </a:solidFill>
              <a:latin typeface="Roboto"/>
              <a:ea typeface="Roboto"/>
              <a:cs typeface="Roboto"/>
              <a:sym typeface="Roboto"/>
            </a:endParaRPr>
          </a:p>
        </p:txBody>
      </p:sp>
      <p:sp>
        <p:nvSpPr>
          <p:cNvPr id="120" name="Google Shape;120;p14"/>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121" name="Google Shape;121;p14"/>
          <p:cNvPicPr preferRelativeResize="0"/>
          <p:nvPr/>
        </p:nvPicPr>
        <p:blipFill rotWithShape="1">
          <a:blip r:embed="rId4">
            <a:alphaModFix/>
          </a:blip>
          <a:srcRect/>
          <a:stretch/>
        </p:blipFill>
        <p:spPr>
          <a:xfrm>
            <a:off x="273900" y="-595025"/>
            <a:ext cx="2950353" cy="51435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4. Challenge with Instructions">
  <p:cSld name="CUSTOM_2_5_1_4">
    <p:spTree>
      <p:nvGrpSpPr>
        <p:cNvPr id="1" name="Shape 122"/>
        <p:cNvGrpSpPr/>
        <p:nvPr/>
      </p:nvGrpSpPr>
      <p:grpSpPr>
        <a:xfrm>
          <a:off x="0" y="0"/>
          <a:ext cx="0" cy="0"/>
          <a:chOff x="0" y="0"/>
          <a:chExt cx="0" cy="0"/>
        </a:xfrm>
      </p:grpSpPr>
      <p:sp>
        <p:nvSpPr>
          <p:cNvPr id="123" name="Google Shape;123;p15"/>
          <p:cNvSpPr txBox="1">
            <a:spLocks noGrp="1"/>
          </p:cNvSpPr>
          <p:nvPr>
            <p:ph type="title"/>
          </p:nvPr>
        </p:nvSpPr>
        <p:spPr>
          <a:xfrm>
            <a:off x="-12300" y="4641650"/>
            <a:ext cx="9168600" cy="264900"/>
          </a:xfrm>
          <a:prstGeom prst="rect">
            <a:avLst/>
          </a:prstGeom>
          <a:noFill/>
          <a:ln>
            <a:noFill/>
          </a:ln>
        </p:spPr>
        <p:txBody>
          <a:bodyPr spcFirstLastPara="1" wrap="square" lIns="1097275" tIns="9125" rIns="1005825" bIns="0" anchor="t" anchorCtr="0">
            <a:noAutofit/>
          </a:bodyPr>
          <a:lstStyle>
            <a:lvl1pPr lvl="0" algn="r" rtl="0">
              <a:spcBef>
                <a:spcPts val="0"/>
              </a:spcBef>
              <a:spcAft>
                <a:spcPts val="0"/>
              </a:spcAft>
              <a:buNone/>
              <a:defRPr sz="10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24" name="Google Shape;124;p15"/>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125" name="Google Shape;125;p15"/>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126" name="Google Shape;126;p15"/>
          <p:cNvSpPr txBox="1">
            <a:spLocks noGrp="1"/>
          </p:cNvSpPr>
          <p:nvPr>
            <p:ph type="body" idx="1"/>
          </p:nvPr>
        </p:nvSpPr>
        <p:spPr>
          <a:xfrm>
            <a:off x="175" y="1284250"/>
            <a:ext cx="9144000" cy="3199200"/>
          </a:xfrm>
          <a:prstGeom prst="rect">
            <a:avLst/>
          </a:prstGeom>
          <a:noFill/>
          <a:ln>
            <a:noFill/>
          </a:ln>
        </p:spPr>
        <p:txBody>
          <a:bodyPr spcFirstLastPara="1" wrap="square" lIns="457200" tIns="0" rIns="457200" bIns="914400" anchor="t" anchorCtr="0">
            <a:noAutofit/>
          </a:bodyPr>
          <a:lstStyle>
            <a:lvl1pPr marL="457200" lvl="0" indent="-317500" rtl="0">
              <a:spcBef>
                <a:spcPts val="0"/>
              </a:spcBef>
              <a:spcAft>
                <a:spcPts val="0"/>
              </a:spcAft>
              <a:buSzPts val="1400"/>
              <a:buFont typeface="Roboto"/>
              <a:buChar char="●"/>
              <a:defRPr>
                <a:latin typeface="Roboto"/>
                <a:ea typeface="Roboto"/>
                <a:cs typeface="Roboto"/>
                <a:sym typeface="Roboto"/>
              </a:defRPr>
            </a:lvl1pPr>
            <a:lvl2pPr marL="914400" lvl="1" indent="-317500" rtl="0">
              <a:spcBef>
                <a:spcPts val="800"/>
              </a:spcBef>
              <a:spcAft>
                <a:spcPts val="0"/>
              </a:spcAft>
              <a:buSzPts val="1400"/>
              <a:buFont typeface="Roboto"/>
              <a:buChar char="○"/>
              <a:defRPr>
                <a:latin typeface="Roboto"/>
                <a:ea typeface="Roboto"/>
                <a:cs typeface="Roboto"/>
                <a:sym typeface="Roboto"/>
              </a:defRPr>
            </a:lvl2pPr>
            <a:lvl3pPr marL="1371600" lvl="2" indent="-317500" rtl="0">
              <a:spcBef>
                <a:spcPts val="800"/>
              </a:spcBef>
              <a:spcAft>
                <a:spcPts val="0"/>
              </a:spcAft>
              <a:buSzPts val="1400"/>
              <a:buFont typeface="Roboto"/>
              <a:buChar char="■"/>
              <a:defRPr>
                <a:latin typeface="Roboto"/>
                <a:ea typeface="Roboto"/>
                <a:cs typeface="Roboto"/>
                <a:sym typeface="Roboto"/>
              </a:defRPr>
            </a:lvl3pPr>
            <a:lvl4pPr marL="1828800" lvl="3" indent="-317500" rtl="0">
              <a:spcBef>
                <a:spcPts val="800"/>
              </a:spcBef>
              <a:spcAft>
                <a:spcPts val="0"/>
              </a:spcAft>
              <a:buSzPts val="1400"/>
              <a:buFont typeface="Roboto"/>
              <a:buChar char="●"/>
              <a:defRPr>
                <a:latin typeface="Roboto"/>
                <a:ea typeface="Roboto"/>
                <a:cs typeface="Roboto"/>
                <a:sym typeface="Roboto"/>
              </a:defRPr>
            </a:lvl4pPr>
            <a:lvl5pPr marL="2286000" lvl="4" indent="-317500" rtl="0">
              <a:spcBef>
                <a:spcPts val="800"/>
              </a:spcBef>
              <a:spcAft>
                <a:spcPts val="0"/>
              </a:spcAft>
              <a:buSzPts val="1400"/>
              <a:buFont typeface="Roboto"/>
              <a:buChar char="○"/>
              <a:defRPr>
                <a:latin typeface="Roboto"/>
                <a:ea typeface="Roboto"/>
                <a:cs typeface="Roboto"/>
                <a:sym typeface="Roboto"/>
              </a:defRPr>
            </a:lvl5pPr>
            <a:lvl6pPr marL="2743200" lvl="5" indent="-317500" rtl="0">
              <a:spcBef>
                <a:spcPts val="800"/>
              </a:spcBef>
              <a:spcAft>
                <a:spcPts val="0"/>
              </a:spcAft>
              <a:buSzPts val="1400"/>
              <a:buFont typeface="Roboto"/>
              <a:buChar char="■"/>
              <a:defRPr>
                <a:latin typeface="Roboto"/>
                <a:ea typeface="Roboto"/>
                <a:cs typeface="Roboto"/>
                <a:sym typeface="Roboto"/>
              </a:defRPr>
            </a:lvl6pPr>
            <a:lvl7pPr marL="3200400" lvl="6" indent="-317500" rtl="0">
              <a:spcBef>
                <a:spcPts val="800"/>
              </a:spcBef>
              <a:spcAft>
                <a:spcPts val="0"/>
              </a:spcAft>
              <a:buSzPts val="1400"/>
              <a:buFont typeface="Roboto"/>
              <a:buChar char="●"/>
              <a:defRPr>
                <a:latin typeface="Roboto"/>
                <a:ea typeface="Roboto"/>
                <a:cs typeface="Roboto"/>
                <a:sym typeface="Roboto"/>
              </a:defRPr>
            </a:lvl7pPr>
            <a:lvl8pPr marL="3657600" lvl="7" indent="-317500" rtl="0">
              <a:spcBef>
                <a:spcPts val="800"/>
              </a:spcBef>
              <a:spcAft>
                <a:spcPts val="0"/>
              </a:spcAft>
              <a:buSzPts val="1400"/>
              <a:buFont typeface="Roboto"/>
              <a:buChar char="○"/>
              <a:defRPr>
                <a:latin typeface="Roboto"/>
                <a:ea typeface="Roboto"/>
                <a:cs typeface="Roboto"/>
                <a:sym typeface="Roboto"/>
              </a:defRPr>
            </a:lvl8pPr>
            <a:lvl9pPr marL="4114800" lvl="8" indent="-317500" rtl="0">
              <a:spcBef>
                <a:spcPts val="800"/>
              </a:spcBef>
              <a:spcAft>
                <a:spcPts val="800"/>
              </a:spcAft>
              <a:buSzPts val="1400"/>
              <a:buFont typeface="Roboto"/>
              <a:buChar char="■"/>
              <a:defRPr>
                <a:latin typeface="Roboto"/>
                <a:ea typeface="Roboto"/>
                <a:cs typeface="Roboto"/>
                <a:sym typeface="Roboto"/>
              </a:defRPr>
            </a:lvl9pPr>
          </a:lstStyle>
          <a:p>
            <a:endParaRPr/>
          </a:p>
        </p:txBody>
      </p:sp>
      <p:sp>
        <p:nvSpPr>
          <p:cNvPr id="127" name="Google Shape;127;p15"/>
          <p:cNvSpPr txBox="1">
            <a:spLocks noGrp="1"/>
          </p:cNvSpPr>
          <p:nvPr>
            <p:ph type="title" idx="2"/>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28" name="Google Shape;128;p15"/>
          <p:cNvSpPr txBox="1">
            <a:spLocks noGrp="1"/>
          </p:cNvSpPr>
          <p:nvPr>
            <p:ph type="subTitle" idx="3"/>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29" name="Google Shape;129;p15"/>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130" name="Google Shape;130;p15"/>
          <p:cNvSpPr txBox="1">
            <a:spLocks noGrp="1"/>
          </p:cNvSpPr>
          <p:nvPr>
            <p:ph type="subTitle" idx="4"/>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131" name="Google Shape;131;p15"/>
          <p:cNvPicPr preferRelativeResize="0"/>
          <p:nvPr/>
        </p:nvPicPr>
        <p:blipFill rotWithShape="1">
          <a:blip r:embed="rId2">
            <a:alphaModFix/>
          </a:blip>
          <a:srcRect/>
          <a:stretch/>
        </p:blipFill>
        <p:spPr>
          <a:xfrm>
            <a:off x="8213200" y="3862850"/>
            <a:ext cx="656773" cy="1144971"/>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5. Homework">
  <p:cSld name="CUSTOM_2_3_1_1_1_1_1_2_1_2_1_1_3_1">
    <p:spTree>
      <p:nvGrpSpPr>
        <p:cNvPr id="1" name="Shape 132"/>
        <p:cNvGrpSpPr/>
        <p:nvPr/>
      </p:nvGrpSpPr>
      <p:grpSpPr>
        <a:xfrm>
          <a:off x="0" y="0"/>
          <a:ext cx="0" cy="0"/>
          <a:chOff x="0" y="0"/>
          <a:chExt cx="0" cy="0"/>
        </a:xfrm>
      </p:grpSpPr>
      <p:pic>
        <p:nvPicPr>
          <p:cNvPr id="133" name="Google Shape;133;p16"/>
          <p:cNvPicPr preferRelativeResize="0"/>
          <p:nvPr/>
        </p:nvPicPr>
        <p:blipFill rotWithShape="1">
          <a:blip r:embed="rId2">
            <a:alphaModFix/>
          </a:blip>
          <a:srcRect t="59" b="59"/>
          <a:stretch/>
        </p:blipFill>
        <p:spPr>
          <a:xfrm>
            <a:off x="274320" y="274881"/>
            <a:ext cx="8595360" cy="4593743"/>
          </a:xfrm>
          <a:prstGeom prst="rect">
            <a:avLst/>
          </a:prstGeom>
          <a:noFill/>
          <a:ln>
            <a:noFill/>
          </a:ln>
        </p:spPr>
      </p:pic>
      <p:sp>
        <p:nvSpPr>
          <p:cNvPr id="134" name="Google Shape;134;p16"/>
          <p:cNvSpPr/>
          <p:nvPr/>
        </p:nvSpPr>
        <p:spPr>
          <a:xfrm>
            <a:off x="-7350" y="0"/>
            <a:ext cx="9157800" cy="274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5" name="Google Shape;135;p16"/>
          <p:cNvPicPr preferRelativeResize="0"/>
          <p:nvPr/>
        </p:nvPicPr>
        <p:blipFill rotWithShape="1">
          <a:blip r:embed="rId3">
            <a:alphaModFix/>
          </a:blip>
          <a:srcRect l="209" r="209"/>
          <a:stretch/>
        </p:blipFill>
        <p:spPr>
          <a:xfrm>
            <a:off x="858369" y="1097625"/>
            <a:ext cx="1737361" cy="1980591"/>
          </a:xfrm>
          <a:prstGeom prst="rect">
            <a:avLst/>
          </a:prstGeom>
          <a:noFill/>
          <a:ln>
            <a:noFill/>
          </a:ln>
        </p:spPr>
      </p:pic>
      <p:sp>
        <p:nvSpPr>
          <p:cNvPr id="136" name="Google Shape;136;p16"/>
          <p:cNvSpPr/>
          <p:nvPr/>
        </p:nvSpPr>
        <p:spPr>
          <a:xfrm>
            <a:off x="273900" y="3807100"/>
            <a:ext cx="8596200" cy="10620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7" name="Google Shape;137;p16"/>
          <p:cNvPicPr preferRelativeResize="0"/>
          <p:nvPr/>
        </p:nvPicPr>
        <p:blipFill>
          <a:blip r:embed="rId4">
            <a:alphaModFix/>
          </a:blip>
          <a:stretch>
            <a:fillRect/>
          </a:stretch>
        </p:blipFill>
        <p:spPr>
          <a:xfrm>
            <a:off x="8062160" y="3975150"/>
            <a:ext cx="548640" cy="725893"/>
          </a:xfrm>
          <a:prstGeom prst="rect">
            <a:avLst/>
          </a:prstGeom>
          <a:noFill/>
          <a:ln>
            <a:noFill/>
          </a:ln>
        </p:spPr>
      </p:pic>
      <p:sp>
        <p:nvSpPr>
          <p:cNvPr id="138" name="Google Shape;138;p16"/>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
        <p:nvSpPr>
          <p:cNvPr id="139" name="Google Shape;139;p16"/>
          <p:cNvSpPr txBox="1">
            <a:spLocks noGrp="1"/>
          </p:cNvSpPr>
          <p:nvPr>
            <p:ph type="title"/>
          </p:nvPr>
        </p:nvSpPr>
        <p:spPr>
          <a:xfrm>
            <a:off x="-101100" y="4234600"/>
            <a:ext cx="8970300" cy="634500"/>
          </a:xfrm>
          <a:prstGeom prst="rect">
            <a:avLst/>
          </a:prstGeom>
          <a:noFill/>
          <a:ln>
            <a:noFill/>
          </a:ln>
        </p:spPr>
        <p:txBody>
          <a:bodyPr spcFirstLastPara="1" wrap="square" lIns="457200" tIns="9125" rIns="1005825" bIns="0" anchor="t" anchorCtr="0">
            <a:noAutofit/>
          </a:bodyPr>
          <a:lstStyle>
            <a:lvl1pPr lvl="0" algn="r" rtl="0">
              <a:spcBef>
                <a:spcPts val="0"/>
              </a:spcBef>
              <a:spcAft>
                <a:spcPts val="0"/>
              </a:spcAft>
              <a:buNone/>
              <a:defRPr sz="1800">
                <a:solidFill>
                  <a:srgbClr val="FFFFFF"/>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40" name="Google Shape;140;p16"/>
          <p:cNvSpPr txBox="1"/>
          <p:nvPr/>
        </p:nvSpPr>
        <p:spPr>
          <a:xfrm>
            <a:off x="274325" y="3943225"/>
            <a:ext cx="7658400" cy="330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300" b="1">
                <a:solidFill>
                  <a:srgbClr val="FFFFFF"/>
                </a:solidFill>
                <a:latin typeface="Roboto"/>
                <a:ea typeface="Roboto"/>
                <a:cs typeface="Roboto"/>
                <a:sym typeface="Roboto"/>
              </a:rPr>
              <a:t>Due Date:</a:t>
            </a:r>
            <a:endParaRPr sz="1300" b="1">
              <a:solidFill>
                <a:srgbClr val="FFFFFF"/>
              </a:solidFill>
              <a:latin typeface="Roboto"/>
              <a:ea typeface="Roboto"/>
              <a:cs typeface="Roboto"/>
              <a:sym typeface="Roboto"/>
            </a:endParaRPr>
          </a:p>
        </p:txBody>
      </p:sp>
      <p:sp>
        <p:nvSpPr>
          <p:cNvPr id="141" name="Google Shape;141;p16"/>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42" name="Google Shape;142;p16"/>
          <p:cNvSpPr txBox="1">
            <a:spLocks noGrp="1"/>
          </p:cNvSpPr>
          <p:nvPr>
            <p:ph type="title" idx="2"/>
          </p:nvPr>
        </p:nvSpPr>
        <p:spPr>
          <a:xfrm>
            <a:off x="273900" y="1042875"/>
            <a:ext cx="8595300" cy="2764200"/>
          </a:xfrm>
          <a:prstGeom prst="rect">
            <a:avLst/>
          </a:prstGeom>
          <a:noFill/>
          <a:ln>
            <a:noFill/>
          </a:ln>
        </p:spPr>
        <p:txBody>
          <a:bodyPr spcFirstLastPara="1" wrap="square" lIns="2560300" tIns="0" rIns="457200" bIns="457200" anchor="t" anchorCtr="0">
            <a:noAutofit/>
          </a:bodyPr>
          <a:lstStyle>
            <a:lvl1pPr lvl="0" rtl="0">
              <a:spcBef>
                <a:spcPts val="0"/>
              </a:spcBef>
              <a:spcAft>
                <a:spcPts val="0"/>
              </a:spcAft>
              <a:buNone/>
              <a:defRPr sz="24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1800">
          <p15:clr>
            <a:srgbClr val="F9AD4C"/>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6. Homework with Instructions">
  <p:cSld name="CUSTOM_2_5_2">
    <p:spTree>
      <p:nvGrpSpPr>
        <p:cNvPr id="1" name="Shape 143"/>
        <p:cNvGrpSpPr/>
        <p:nvPr/>
      </p:nvGrpSpPr>
      <p:grpSpPr>
        <a:xfrm>
          <a:off x="0" y="0"/>
          <a:ext cx="0" cy="0"/>
          <a:chOff x="0" y="0"/>
          <a:chExt cx="0" cy="0"/>
        </a:xfrm>
      </p:grpSpPr>
      <p:sp>
        <p:nvSpPr>
          <p:cNvPr id="144" name="Google Shape;144;p17"/>
          <p:cNvSpPr txBox="1">
            <a:spLocks noGrp="1"/>
          </p:cNvSpPr>
          <p:nvPr>
            <p:ph type="body" idx="1"/>
          </p:nvPr>
        </p:nvSpPr>
        <p:spPr>
          <a:xfrm>
            <a:off x="175" y="1284250"/>
            <a:ext cx="9144000" cy="3199200"/>
          </a:xfrm>
          <a:prstGeom prst="rect">
            <a:avLst/>
          </a:prstGeom>
          <a:noFill/>
          <a:ln>
            <a:noFill/>
          </a:ln>
        </p:spPr>
        <p:txBody>
          <a:bodyPr spcFirstLastPara="1" wrap="square" lIns="457200" tIns="0" rIns="457200" bIns="914400" anchor="t" anchorCtr="0">
            <a:noAutofit/>
          </a:bodyPr>
          <a:lstStyle>
            <a:lvl1pPr marL="457200" lvl="0" indent="-317500" rtl="0">
              <a:spcBef>
                <a:spcPts val="0"/>
              </a:spcBef>
              <a:spcAft>
                <a:spcPts val="0"/>
              </a:spcAft>
              <a:buSzPts val="1400"/>
              <a:buFont typeface="Roboto"/>
              <a:buChar char="●"/>
              <a:defRPr>
                <a:latin typeface="Roboto"/>
                <a:ea typeface="Roboto"/>
                <a:cs typeface="Roboto"/>
                <a:sym typeface="Roboto"/>
              </a:defRPr>
            </a:lvl1pPr>
            <a:lvl2pPr marL="914400" lvl="1" indent="-317500" rtl="0">
              <a:spcBef>
                <a:spcPts val="800"/>
              </a:spcBef>
              <a:spcAft>
                <a:spcPts val="0"/>
              </a:spcAft>
              <a:buSzPts val="1400"/>
              <a:buFont typeface="Roboto"/>
              <a:buChar char="○"/>
              <a:defRPr>
                <a:latin typeface="Roboto"/>
                <a:ea typeface="Roboto"/>
                <a:cs typeface="Roboto"/>
                <a:sym typeface="Roboto"/>
              </a:defRPr>
            </a:lvl2pPr>
            <a:lvl3pPr marL="1371600" lvl="2" indent="-317500" rtl="0">
              <a:spcBef>
                <a:spcPts val="800"/>
              </a:spcBef>
              <a:spcAft>
                <a:spcPts val="0"/>
              </a:spcAft>
              <a:buSzPts val="1400"/>
              <a:buFont typeface="Roboto"/>
              <a:buChar char="■"/>
              <a:defRPr>
                <a:latin typeface="Roboto"/>
                <a:ea typeface="Roboto"/>
                <a:cs typeface="Roboto"/>
                <a:sym typeface="Roboto"/>
              </a:defRPr>
            </a:lvl3pPr>
            <a:lvl4pPr marL="1828800" lvl="3" indent="-317500" rtl="0">
              <a:spcBef>
                <a:spcPts val="800"/>
              </a:spcBef>
              <a:spcAft>
                <a:spcPts val="0"/>
              </a:spcAft>
              <a:buSzPts val="1400"/>
              <a:buFont typeface="Roboto"/>
              <a:buChar char="●"/>
              <a:defRPr>
                <a:latin typeface="Roboto"/>
                <a:ea typeface="Roboto"/>
                <a:cs typeface="Roboto"/>
                <a:sym typeface="Roboto"/>
              </a:defRPr>
            </a:lvl4pPr>
            <a:lvl5pPr marL="2286000" lvl="4" indent="-317500" rtl="0">
              <a:spcBef>
                <a:spcPts val="800"/>
              </a:spcBef>
              <a:spcAft>
                <a:spcPts val="0"/>
              </a:spcAft>
              <a:buSzPts val="1400"/>
              <a:buFont typeface="Roboto"/>
              <a:buChar char="○"/>
              <a:defRPr>
                <a:latin typeface="Roboto"/>
                <a:ea typeface="Roboto"/>
                <a:cs typeface="Roboto"/>
                <a:sym typeface="Roboto"/>
              </a:defRPr>
            </a:lvl5pPr>
            <a:lvl6pPr marL="2743200" lvl="5" indent="-317500" rtl="0">
              <a:spcBef>
                <a:spcPts val="800"/>
              </a:spcBef>
              <a:spcAft>
                <a:spcPts val="0"/>
              </a:spcAft>
              <a:buSzPts val="1400"/>
              <a:buFont typeface="Roboto"/>
              <a:buChar char="■"/>
              <a:defRPr>
                <a:latin typeface="Roboto"/>
                <a:ea typeface="Roboto"/>
                <a:cs typeface="Roboto"/>
                <a:sym typeface="Roboto"/>
              </a:defRPr>
            </a:lvl6pPr>
            <a:lvl7pPr marL="3200400" lvl="6" indent="-317500" rtl="0">
              <a:spcBef>
                <a:spcPts val="800"/>
              </a:spcBef>
              <a:spcAft>
                <a:spcPts val="0"/>
              </a:spcAft>
              <a:buSzPts val="1400"/>
              <a:buFont typeface="Roboto"/>
              <a:buChar char="●"/>
              <a:defRPr>
                <a:latin typeface="Roboto"/>
                <a:ea typeface="Roboto"/>
                <a:cs typeface="Roboto"/>
                <a:sym typeface="Roboto"/>
              </a:defRPr>
            </a:lvl7pPr>
            <a:lvl8pPr marL="3657600" lvl="7" indent="-317500" rtl="0">
              <a:spcBef>
                <a:spcPts val="800"/>
              </a:spcBef>
              <a:spcAft>
                <a:spcPts val="0"/>
              </a:spcAft>
              <a:buSzPts val="1400"/>
              <a:buFont typeface="Roboto"/>
              <a:buChar char="○"/>
              <a:defRPr>
                <a:latin typeface="Roboto"/>
                <a:ea typeface="Roboto"/>
                <a:cs typeface="Roboto"/>
                <a:sym typeface="Roboto"/>
              </a:defRPr>
            </a:lvl8pPr>
            <a:lvl9pPr marL="4114800" lvl="8" indent="-317500" rtl="0">
              <a:spcBef>
                <a:spcPts val="800"/>
              </a:spcBef>
              <a:spcAft>
                <a:spcPts val="800"/>
              </a:spcAft>
              <a:buSzPts val="1400"/>
              <a:buFont typeface="Roboto"/>
              <a:buChar char="■"/>
              <a:defRPr>
                <a:latin typeface="Roboto"/>
                <a:ea typeface="Roboto"/>
                <a:cs typeface="Roboto"/>
                <a:sym typeface="Roboto"/>
              </a:defRPr>
            </a:lvl9pPr>
          </a:lstStyle>
          <a:p>
            <a:endParaRPr/>
          </a:p>
        </p:txBody>
      </p:sp>
      <p:sp>
        <p:nvSpPr>
          <p:cNvPr id="145" name="Google Shape;145;p17"/>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146" name="Google Shape;146;p17"/>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pic>
        <p:nvPicPr>
          <p:cNvPr id="147" name="Google Shape;147;p17"/>
          <p:cNvPicPr preferRelativeResize="0"/>
          <p:nvPr/>
        </p:nvPicPr>
        <p:blipFill rotWithShape="1">
          <a:blip r:embed="rId2">
            <a:alphaModFix/>
          </a:blip>
          <a:srcRect l="504" r="504"/>
          <a:stretch/>
        </p:blipFill>
        <p:spPr>
          <a:xfrm>
            <a:off x="8257069" y="4200875"/>
            <a:ext cx="548641" cy="624077"/>
          </a:xfrm>
          <a:prstGeom prst="rect">
            <a:avLst/>
          </a:prstGeom>
          <a:noFill/>
          <a:ln>
            <a:noFill/>
          </a:ln>
        </p:spPr>
      </p:pic>
      <p:sp>
        <p:nvSpPr>
          <p:cNvPr id="148" name="Google Shape;148;p17"/>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49" name="Google Shape;149;p17"/>
          <p:cNvSpPr txBox="1">
            <a:spLocks noGrp="1"/>
          </p:cNvSpPr>
          <p:nvPr>
            <p:ph type="subTitle" idx="2"/>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50" name="Google Shape;150;p17"/>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151" name="Google Shape;151;p17"/>
          <p:cNvSpPr txBox="1">
            <a:spLocks noGrp="1"/>
          </p:cNvSpPr>
          <p:nvPr>
            <p:ph type="title" idx="3"/>
          </p:nvPr>
        </p:nvSpPr>
        <p:spPr>
          <a:xfrm>
            <a:off x="-12300" y="4641650"/>
            <a:ext cx="9168600" cy="264900"/>
          </a:xfrm>
          <a:prstGeom prst="rect">
            <a:avLst/>
          </a:prstGeom>
          <a:noFill/>
          <a:ln>
            <a:noFill/>
          </a:ln>
        </p:spPr>
        <p:txBody>
          <a:bodyPr spcFirstLastPara="1" wrap="square" lIns="1097275" tIns="9125" rIns="1005825" bIns="0" anchor="t" anchorCtr="0">
            <a:noAutofit/>
          </a:bodyPr>
          <a:lstStyle>
            <a:lvl1pPr lvl="0" algn="r" rtl="0">
              <a:spcBef>
                <a:spcPts val="0"/>
              </a:spcBef>
              <a:spcAft>
                <a:spcPts val="0"/>
              </a:spcAft>
              <a:buNone/>
              <a:defRPr sz="10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52" name="Google Shape;152;p17"/>
          <p:cNvSpPr txBox="1">
            <a:spLocks noGrp="1"/>
          </p:cNvSpPr>
          <p:nvPr>
            <p:ph type="subTitle" idx="4"/>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5005">
          <p15:clr>
            <a:srgbClr val="F9AD4C"/>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7. Numbered 1–4 (Green)">
  <p:cSld name="CUSTOM_2_7_1">
    <p:spTree>
      <p:nvGrpSpPr>
        <p:cNvPr id="1" name="Shape 153"/>
        <p:cNvGrpSpPr/>
        <p:nvPr/>
      </p:nvGrpSpPr>
      <p:grpSpPr>
        <a:xfrm>
          <a:off x="0" y="0"/>
          <a:ext cx="0" cy="0"/>
          <a:chOff x="0" y="0"/>
          <a:chExt cx="0" cy="0"/>
        </a:xfrm>
      </p:grpSpPr>
      <p:sp>
        <p:nvSpPr>
          <p:cNvPr id="154" name="Google Shape;154;p18"/>
          <p:cNvSpPr/>
          <p:nvPr/>
        </p:nvSpPr>
        <p:spPr>
          <a:xfrm>
            <a:off x="1352550" y="137882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8"/>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56" name="Google Shape;156;p18"/>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57" name="Google Shape;157;p18"/>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158" name="Google Shape;158;p18"/>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159" name="Google Shape;159;p18"/>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160" name="Google Shape;160;p18"/>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161" name="Google Shape;161;p18"/>
          <p:cNvGrpSpPr/>
          <p:nvPr/>
        </p:nvGrpSpPr>
        <p:grpSpPr>
          <a:xfrm>
            <a:off x="457200" y="1378813"/>
            <a:ext cx="776889" cy="621300"/>
            <a:chOff x="457200" y="1378813"/>
            <a:chExt cx="776889" cy="621300"/>
          </a:xfrm>
        </p:grpSpPr>
        <p:sp>
          <p:nvSpPr>
            <p:cNvPr id="162" name="Google Shape;162;p18"/>
            <p:cNvSpPr/>
            <p:nvPr/>
          </p:nvSpPr>
          <p:spPr>
            <a:xfrm>
              <a:off x="457200" y="1378813"/>
              <a:ext cx="695400" cy="621300"/>
            </a:xfrm>
            <a:prstGeom prst="roundRect">
              <a:avLst>
                <a:gd name="adj" fmla="val 16667"/>
              </a:avLst>
            </a:prstGeom>
            <a:solidFill>
              <a:srgbClr val="F7EF6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01</a:t>
              </a:r>
              <a:endParaRPr sz="3000">
                <a:latin typeface="Roboto Thin"/>
                <a:ea typeface="Roboto Thin"/>
                <a:cs typeface="Roboto Thin"/>
                <a:sym typeface="Roboto Thin"/>
              </a:endParaRPr>
            </a:p>
          </p:txBody>
        </p:sp>
        <p:sp>
          <p:nvSpPr>
            <p:cNvPr id="163" name="Google Shape;163;p18"/>
            <p:cNvSpPr/>
            <p:nvPr/>
          </p:nvSpPr>
          <p:spPr>
            <a:xfrm rot="5400000">
              <a:off x="969614" y="1607625"/>
              <a:ext cx="340325" cy="188625"/>
            </a:xfrm>
            <a:prstGeom prst="flowChartExtract">
              <a:avLst/>
            </a:prstGeom>
            <a:solidFill>
              <a:srgbClr val="F7EF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18"/>
          <p:cNvGrpSpPr/>
          <p:nvPr/>
        </p:nvGrpSpPr>
        <p:grpSpPr>
          <a:xfrm>
            <a:off x="457200" y="2228725"/>
            <a:ext cx="776889" cy="621300"/>
            <a:chOff x="457200" y="1378813"/>
            <a:chExt cx="776889" cy="621300"/>
          </a:xfrm>
        </p:grpSpPr>
        <p:sp>
          <p:nvSpPr>
            <p:cNvPr id="165" name="Google Shape;165;p18"/>
            <p:cNvSpPr/>
            <p:nvPr/>
          </p:nvSpPr>
          <p:spPr>
            <a:xfrm>
              <a:off x="457200" y="1378813"/>
              <a:ext cx="695400" cy="621300"/>
            </a:xfrm>
            <a:prstGeom prst="roundRect">
              <a:avLst>
                <a:gd name="adj" fmla="val 16667"/>
              </a:avLst>
            </a:prstGeom>
            <a:solidFill>
              <a:srgbClr val="AFCA5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02</a:t>
              </a:r>
              <a:endParaRPr sz="3000">
                <a:latin typeface="Roboto Thin"/>
                <a:ea typeface="Roboto Thin"/>
                <a:cs typeface="Roboto Thin"/>
                <a:sym typeface="Roboto Thin"/>
              </a:endParaRPr>
            </a:p>
          </p:txBody>
        </p:sp>
        <p:sp>
          <p:nvSpPr>
            <p:cNvPr id="166" name="Google Shape;166;p18"/>
            <p:cNvSpPr/>
            <p:nvPr/>
          </p:nvSpPr>
          <p:spPr>
            <a:xfrm rot="5400000">
              <a:off x="969614" y="1607625"/>
              <a:ext cx="340325" cy="188625"/>
            </a:xfrm>
            <a:prstGeom prst="flowChartExtract">
              <a:avLst/>
            </a:prstGeom>
            <a:solidFill>
              <a:srgbClr val="AFC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 name="Google Shape;167;p18"/>
          <p:cNvGrpSpPr/>
          <p:nvPr/>
        </p:nvGrpSpPr>
        <p:grpSpPr>
          <a:xfrm>
            <a:off x="457200" y="3073850"/>
            <a:ext cx="776889" cy="621300"/>
            <a:chOff x="457200" y="1378813"/>
            <a:chExt cx="776889" cy="621300"/>
          </a:xfrm>
        </p:grpSpPr>
        <p:sp>
          <p:nvSpPr>
            <p:cNvPr id="168" name="Google Shape;168;p18"/>
            <p:cNvSpPr/>
            <p:nvPr/>
          </p:nvSpPr>
          <p:spPr>
            <a:xfrm>
              <a:off x="457200" y="1378813"/>
              <a:ext cx="695400" cy="621300"/>
            </a:xfrm>
            <a:prstGeom prst="roundRect">
              <a:avLst>
                <a:gd name="adj" fmla="val 16667"/>
              </a:avLst>
            </a:prstGeom>
            <a:solidFill>
              <a:srgbClr val="4FA7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03</a:t>
              </a:r>
              <a:endParaRPr sz="3000">
                <a:solidFill>
                  <a:srgbClr val="FFFFFF"/>
                </a:solidFill>
                <a:latin typeface="Roboto Thin"/>
                <a:ea typeface="Roboto Thin"/>
                <a:cs typeface="Roboto Thin"/>
                <a:sym typeface="Roboto Thin"/>
              </a:endParaRPr>
            </a:p>
          </p:txBody>
        </p:sp>
        <p:sp>
          <p:nvSpPr>
            <p:cNvPr id="169" name="Google Shape;169;p18"/>
            <p:cNvSpPr/>
            <p:nvPr/>
          </p:nvSpPr>
          <p:spPr>
            <a:xfrm rot="5400000">
              <a:off x="969614" y="1607625"/>
              <a:ext cx="340325" cy="188625"/>
            </a:xfrm>
            <a:prstGeom prst="flowChartExtract">
              <a:avLst/>
            </a:prstGeom>
            <a:solidFill>
              <a:srgbClr val="4FA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170;p18"/>
          <p:cNvGrpSpPr/>
          <p:nvPr/>
        </p:nvGrpSpPr>
        <p:grpSpPr>
          <a:xfrm>
            <a:off x="457200" y="3923750"/>
            <a:ext cx="776889" cy="621300"/>
            <a:chOff x="457200" y="1378813"/>
            <a:chExt cx="776889" cy="621300"/>
          </a:xfrm>
        </p:grpSpPr>
        <p:sp>
          <p:nvSpPr>
            <p:cNvPr id="171" name="Google Shape;171;p18"/>
            <p:cNvSpPr/>
            <p:nvPr/>
          </p:nvSpPr>
          <p:spPr>
            <a:xfrm>
              <a:off x="457200" y="1378813"/>
              <a:ext cx="695400" cy="621300"/>
            </a:xfrm>
            <a:prstGeom prst="roundRect">
              <a:avLst>
                <a:gd name="adj" fmla="val 16667"/>
              </a:avLst>
            </a:prstGeom>
            <a:solidFill>
              <a:srgbClr val="1D7E7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04</a:t>
              </a:r>
              <a:endParaRPr sz="3000">
                <a:solidFill>
                  <a:srgbClr val="FFFFFF"/>
                </a:solidFill>
                <a:latin typeface="Roboto Thin"/>
                <a:ea typeface="Roboto Thin"/>
                <a:cs typeface="Roboto Thin"/>
                <a:sym typeface="Roboto Thin"/>
              </a:endParaRPr>
            </a:p>
          </p:txBody>
        </p:sp>
        <p:sp>
          <p:nvSpPr>
            <p:cNvPr id="172" name="Google Shape;172;p18"/>
            <p:cNvSpPr/>
            <p:nvPr/>
          </p:nvSpPr>
          <p:spPr>
            <a:xfrm rot="5400000">
              <a:off x="969614" y="1607625"/>
              <a:ext cx="340325" cy="188625"/>
            </a:xfrm>
            <a:prstGeom prst="flowChartExtract">
              <a:avLst/>
            </a:prstGeom>
            <a:solidFill>
              <a:srgbClr val="1D7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 name="Google Shape;173;p18"/>
          <p:cNvSpPr txBox="1">
            <a:spLocks noGrp="1"/>
          </p:cNvSpPr>
          <p:nvPr>
            <p:ph type="subTitle" idx="3"/>
          </p:nvPr>
        </p:nvSpPr>
        <p:spPr>
          <a:xfrm>
            <a:off x="-12300" y="139800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74" name="Google Shape;174;p18"/>
          <p:cNvSpPr/>
          <p:nvPr/>
        </p:nvSpPr>
        <p:spPr>
          <a:xfrm>
            <a:off x="1352550" y="22311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8"/>
          <p:cNvSpPr/>
          <p:nvPr/>
        </p:nvSpPr>
        <p:spPr>
          <a:xfrm>
            <a:off x="1352550" y="3073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8"/>
          <p:cNvSpPr/>
          <p:nvPr/>
        </p:nvSpPr>
        <p:spPr>
          <a:xfrm>
            <a:off x="1352550" y="39189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8"/>
          <p:cNvSpPr txBox="1">
            <a:spLocks noGrp="1"/>
          </p:cNvSpPr>
          <p:nvPr>
            <p:ph type="subTitle" idx="4"/>
          </p:nvPr>
        </p:nvSpPr>
        <p:spPr>
          <a:xfrm>
            <a:off x="-12300" y="2233538"/>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78" name="Google Shape;178;p18"/>
          <p:cNvSpPr txBox="1">
            <a:spLocks noGrp="1"/>
          </p:cNvSpPr>
          <p:nvPr>
            <p:ph type="subTitle" idx="5"/>
          </p:nvPr>
        </p:nvSpPr>
        <p:spPr>
          <a:xfrm>
            <a:off x="0" y="3076263"/>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79" name="Google Shape;179;p18"/>
          <p:cNvSpPr txBox="1">
            <a:spLocks noGrp="1"/>
          </p:cNvSpPr>
          <p:nvPr>
            <p:ph type="subTitle" idx="6"/>
          </p:nvPr>
        </p:nvSpPr>
        <p:spPr>
          <a:xfrm>
            <a:off x="-12300" y="3918963"/>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8. Numbered 1–5 (Green)">
  <p:cSld name="CUSTOM_2_7_1_4">
    <p:spTree>
      <p:nvGrpSpPr>
        <p:cNvPr id="1" name="Shape 180"/>
        <p:cNvGrpSpPr/>
        <p:nvPr/>
      </p:nvGrpSpPr>
      <p:grpSpPr>
        <a:xfrm>
          <a:off x="0" y="0"/>
          <a:ext cx="0" cy="0"/>
          <a:chOff x="0" y="0"/>
          <a:chExt cx="0" cy="0"/>
        </a:xfrm>
      </p:grpSpPr>
      <p:sp>
        <p:nvSpPr>
          <p:cNvPr id="181" name="Google Shape;181;p19"/>
          <p:cNvSpPr/>
          <p:nvPr/>
        </p:nvSpPr>
        <p:spPr>
          <a:xfrm>
            <a:off x="1362456" y="1300238"/>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9"/>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83" name="Google Shape;183;p19"/>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84" name="Google Shape;184;p19"/>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185" name="Google Shape;185;p19"/>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186" name="Google Shape;186;p19"/>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187" name="Google Shape;187;p19"/>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188" name="Google Shape;188;p19"/>
          <p:cNvGrpSpPr/>
          <p:nvPr/>
        </p:nvGrpSpPr>
        <p:grpSpPr>
          <a:xfrm>
            <a:off x="457200" y="1300225"/>
            <a:ext cx="776889" cy="621300"/>
            <a:chOff x="457200" y="1378813"/>
            <a:chExt cx="776889" cy="621300"/>
          </a:xfrm>
        </p:grpSpPr>
        <p:sp>
          <p:nvSpPr>
            <p:cNvPr id="189" name="Google Shape;189;p19"/>
            <p:cNvSpPr/>
            <p:nvPr/>
          </p:nvSpPr>
          <p:spPr>
            <a:xfrm>
              <a:off x="457200" y="1378813"/>
              <a:ext cx="695400" cy="621300"/>
            </a:xfrm>
            <a:prstGeom prst="roundRect">
              <a:avLst>
                <a:gd name="adj" fmla="val 16667"/>
              </a:avLst>
            </a:prstGeom>
            <a:solidFill>
              <a:srgbClr val="F7EF6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01</a:t>
              </a:r>
              <a:endParaRPr sz="3000">
                <a:latin typeface="Roboto Thin"/>
                <a:ea typeface="Roboto Thin"/>
                <a:cs typeface="Roboto Thin"/>
                <a:sym typeface="Roboto Thin"/>
              </a:endParaRPr>
            </a:p>
          </p:txBody>
        </p:sp>
        <p:sp>
          <p:nvSpPr>
            <p:cNvPr id="190" name="Google Shape;190;p19"/>
            <p:cNvSpPr/>
            <p:nvPr/>
          </p:nvSpPr>
          <p:spPr>
            <a:xfrm rot="5400000">
              <a:off x="969614" y="1607625"/>
              <a:ext cx="340325" cy="188625"/>
            </a:xfrm>
            <a:prstGeom prst="flowChartExtract">
              <a:avLst/>
            </a:prstGeom>
            <a:solidFill>
              <a:srgbClr val="F7EF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19"/>
          <p:cNvGrpSpPr/>
          <p:nvPr/>
        </p:nvGrpSpPr>
        <p:grpSpPr>
          <a:xfrm>
            <a:off x="457200" y="2000125"/>
            <a:ext cx="776889" cy="621300"/>
            <a:chOff x="457200" y="1378813"/>
            <a:chExt cx="776889" cy="621300"/>
          </a:xfrm>
        </p:grpSpPr>
        <p:sp>
          <p:nvSpPr>
            <p:cNvPr id="192" name="Google Shape;192;p19"/>
            <p:cNvSpPr/>
            <p:nvPr/>
          </p:nvSpPr>
          <p:spPr>
            <a:xfrm>
              <a:off x="457200" y="1378813"/>
              <a:ext cx="695400" cy="621300"/>
            </a:xfrm>
            <a:prstGeom prst="roundRect">
              <a:avLst>
                <a:gd name="adj" fmla="val 16667"/>
              </a:avLst>
            </a:prstGeom>
            <a:solidFill>
              <a:srgbClr val="AFCA5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02</a:t>
              </a:r>
              <a:endParaRPr sz="3000">
                <a:latin typeface="Roboto Thin"/>
                <a:ea typeface="Roboto Thin"/>
                <a:cs typeface="Roboto Thin"/>
                <a:sym typeface="Roboto Thin"/>
              </a:endParaRPr>
            </a:p>
          </p:txBody>
        </p:sp>
        <p:sp>
          <p:nvSpPr>
            <p:cNvPr id="193" name="Google Shape;193;p19"/>
            <p:cNvSpPr/>
            <p:nvPr/>
          </p:nvSpPr>
          <p:spPr>
            <a:xfrm rot="5400000">
              <a:off x="969614" y="1607625"/>
              <a:ext cx="340325" cy="188625"/>
            </a:xfrm>
            <a:prstGeom prst="flowChartExtract">
              <a:avLst/>
            </a:prstGeom>
            <a:solidFill>
              <a:srgbClr val="AFC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9"/>
          <p:cNvGrpSpPr/>
          <p:nvPr/>
        </p:nvGrpSpPr>
        <p:grpSpPr>
          <a:xfrm>
            <a:off x="457200" y="2692850"/>
            <a:ext cx="776889" cy="621300"/>
            <a:chOff x="457200" y="1378813"/>
            <a:chExt cx="776889" cy="621300"/>
          </a:xfrm>
        </p:grpSpPr>
        <p:sp>
          <p:nvSpPr>
            <p:cNvPr id="195" name="Google Shape;195;p19"/>
            <p:cNvSpPr/>
            <p:nvPr/>
          </p:nvSpPr>
          <p:spPr>
            <a:xfrm>
              <a:off x="457200" y="1378813"/>
              <a:ext cx="695400" cy="621300"/>
            </a:xfrm>
            <a:prstGeom prst="roundRect">
              <a:avLst>
                <a:gd name="adj" fmla="val 16667"/>
              </a:avLst>
            </a:prstGeom>
            <a:solidFill>
              <a:srgbClr val="4FA7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03</a:t>
              </a:r>
              <a:endParaRPr sz="3000">
                <a:solidFill>
                  <a:srgbClr val="FFFFFF"/>
                </a:solidFill>
                <a:latin typeface="Roboto Thin"/>
                <a:ea typeface="Roboto Thin"/>
                <a:cs typeface="Roboto Thin"/>
                <a:sym typeface="Roboto Thin"/>
              </a:endParaRPr>
            </a:p>
          </p:txBody>
        </p:sp>
        <p:sp>
          <p:nvSpPr>
            <p:cNvPr id="196" name="Google Shape;196;p19"/>
            <p:cNvSpPr/>
            <p:nvPr/>
          </p:nvSpPr>
          <p:spPr>
            <a:xfrm rot="5400000">
              <a:off x="969614" y="1607625"/>
              <a:ext cx="340325" cy="188625"/>
            </a:xfrm>
            <a:prstGeom prst="flowChartExtract">
              <a:avLst/>
            </a:prstGeom>
            <a:solidFill>
              <a:srgbClr val="4FA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197;p19"/>
          <p:cNvGrpSpPr/>
          <p:nvPr/>
        </p:nvGrpSpPr>
        <p:grpSpPr>
          <a:xfrm>
            <a:off x="457200" y="3390350"/>
            <a:ext cx="776889" cy="621300"/>
            <a:chOff x="457200" y="1378813"/>
            <a:chExt cx="776889" cy="621300"/>
          </a:xfrm>
        </p:grpSpPr>
        <p:sp>
          <p:nvSpPr>
            <p:cNvPr id="198" name="Google Shape;198;p19"/>
            <p:cNvSpPr/>
            <p:nvPr/>
          </p:nvSpPr>
          <p:spPr>
            <a:xfrm>
              <a:off x="457200" y="1378813"/>
              <a:ext cx="695400" cy="621300"/>
            </a:xfrm>
            <a:prstGeom prst="roundRect">
              <a:avLst>
                <a:gd name="adj" fmla="val 16667"/>
              </a:avLst>
            </a:prstGeom>
            <a:solidFill>
              <a:srgbClr val="1D7E7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04</a:t>
              </a:r>
              <a:endParaRPr sz="3000">
                <a:solidFill>
                  <a:srgbClr val="FFFFFF"/>
                </a:solidFill>
                <a:latin typeface="Roboto Thin"/>
                <a:ea typeface="Roboto Thin"/>
                <a:cs typeface="Roboto Thin"/>
                <a:sym typeface="Roboto Thin"/>
              </a:endParaRPr>
            </a:p>
          </p:txBody>
        </p:sp>
        <p:sp>
          <p:nvSpPr>
            <p:cNvPr id="199" name="Google Shape;199;p19"/>
            <p:cNvSpPr/>
            <p:nvPr/>
          </p:nvSpPr>
          <p:spPr>
            <a:xfrm rot="5400000">
              <a:off x="969614" y="1607625"/>
              <a:ext cx="340325" cy="188625"/>
            </a:xfrm>
            <a:prstGeom prst="flowChartExtract">
              <a:avLst/>
            </a:prstGeom>
            <a:solidFill>
              <a:srgbClr val="1D7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 name="Google Shape;200;p19"/>
          <p:cNvSpPr txBox="1">
            <a:spLocks noGrp="1"/>
          </p:cNvSpPr>
          <p:nvPr>
            <p:ph type="subTitle" idx="3"/>
          </p:nvPr>
        </p:nvSpPr>
        <p:spPr>
          <a:xfrm>
            <a:off x="-75" y="131942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01" name="Google Shape;201;p19"/>
          <p:cNvSpPr/>
          <p:nvPr/>
        </p:nvSpPr>
        <p:spPr>
          <a:xfrm>
            <a:off x="1352550" y="20025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9"/>
          <p:cNvSpPr/>
          <p:nvPr/>
        </p:nvSpPr>
        <p:spPr>
          <a:xfrm>
            <a:off x="1352550" y="2692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9"/>
          <p:cNvSpPr/>
          <p:nvPr/>
        </p:nvSpPr>
        <p:spPr>
          <a:xfrm>
            <a:off x="1352550" y="33855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9"/>
          <p:cNvSpPr txBox="1">
            <a:spLocks noGrp="1"/>
          </p:cNvSpPr>
          <p:nvPr>
            <p:ph type="subTitle" idx="4"/>
          </p:nvPr>
        </p:nvSpPr>
        <p:spPr>
          <a:xfrm>
            <a:off x="-12175" y="200495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05" name="Google Shape;205;p19"/>
          <p:cNvSpPr txBox="1">
            <a:spLocks noGrp="1"/>
          </p:cNvSpPr>
          <p:nvPr>
            <p:ph type="subTitle" idx="5"/>
          </p:nvPr>
        </p:nvSpPr>
        <p:spPr>
          <a:xfrm>
            <a:off x="0" y="2695263"/>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06" name="Google Shape;206;p19"/>
          <p:cNvSpPr txBox="1">
            <a:spLocks noGrp="1"/>
          </p:cNvSpPr>
          <p:nvPr>
            <p:ph type="subTitle" idx="6"/>
          </p:nvPr>
        </p:nvSpPr>
        <p:spPr>
          <a:xfrm>
            <a:off x="-12300" y="3385563"/>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207" name="Google Shape;207;p19"/>
          <p:cNvGrpSpPr/>
          <p:nvPr/>
        </p:nvGrpSpPr>
        <p:grpSpPr>
          <a:xfrm>
            <a:off x="469500" y="4083075"/>
            <a:ext cx="776889" cy="621300"/>
            <a:chOff x="457200" y="1378813"/>
            <a:chExt cx="776889" cy="621300"/>
          </a:xfrm>
        </p:grpSpPr>
        <p:sp>
          <p:nvSpPr>
            <p:cNvPr id="208" name="Google Shape;208;p19"/>
            <p:cNvSpPr/>
            <p:nvPr/>
          </p:nvSpPr>
          <p:spPr>
            <a:xfrm>
              <a:off x="457200" y="1378813"/>
              <a:ext cx="695400" cy="621300"/>
            </a:xfrm>
            <a:prstGeom prst="roundRect">
              <a:avLst>
                <a:gd name="adj" fmla="val 16667"/>
              </a:avLst>
            </a:prstGeom>
            <a:solidFill>
              <a:srgbClr val="134F5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05</a:t>
              </a:r>
              <a:endParaRPr sz="3000">
                <a:solidFill>
                  <a:srgbClr val="FFFFFF"/>
                </a:solidFill>
                <a:latin typeface="Roboto Thin"/>
                <a:ea typeface="Roboto Thin"/>
                <a:cs typeface="Roboto Thin"/>
                <a:sym typeface="Roboto Thin"/>
              </a:endParaRPr>
            </a:p>
          </p:txBody>
        </p:sp>
        <p:sp>
          <p:nvSpPr>
            <p:cNvPr id="209" name="Google Shape;209;p19"/>
            <p:cNvSpPr/>
            <p:nvPr/>
          </p:nvSpPr>
          <p:spPr>
            <a:xfrm rot="5400000">
              <a:off x="969614" y="1607625"/>
              <a:ext cx="340325" cy="188625"/>
            </a:xfrm>
            <a:prstGeom prst="flowChartExtract">
              <a:avLst/>
            </a:prstGeom>
            <a:solidFill>
              <a:srgbClr val="134F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 name="Google Shape;210;p19"/>
          <p:cNvSpPr/>
          <p:nvPr/>
        </p:nvSpPr>
        <p:spPr>
          <a:xfrm>
            <a:off x="1364850" y="407830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9"/>
          <p:cNvSpPr txBox="1">
            <a:spLocks noGrp="1"/>
          </p:cNvSpPr>
          <p:nvPr>
            <p:ph type="subTitle" idx="7"/>
          </p:nvPr>
        </p:nvSpPr>
        <p:spPr>
          <a:xfrm>
            <a:off x="0" y="407830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9. Numbered 1–6 (Gray)">
  <p:cSld name="CUSTOM_2_7_1_3_1_1">
    <p:spTree>
      <p:nvGrpSpPr>
        <p:cNvPr id="1" name="Shape 212"/>
        <p:cNvGrpSpPr/>
        <p:nvPr/>
      </p:nvGrpSpPr>
      <p:grpSpPr>
        <a:xfrm>
          <a:off x="0" y="0"/>
          <a:ext cx="0" cy="0"/>
          <a:chOff x="0" y="0"/>
          <a:chExt cx="0" cy="0"/>
        </a:xfrm>
      </p:grpSpPr>
      <p:sp>
        <p:nvSpPr>
          <p:cNvPr id="213" name="Google Shape;213;p20"/>
          <p:cNvSpPr/>
          <p:nvPr/>
        </p:nvSpPr>
        <p:spPr>
          <a:xfrm>
            <a:off x="1352550" y="1237825"/>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0"/>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15" name="Google Shape;215;p20"/>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216" name="Google Shape;216;p20"/>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217" name="Google Shape;217;p20"/>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218" name="Google Shape;218;p20"/>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219" name="Google Shape;219;p20"/>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220" name="Google Shape;220;p20"/>
          <p:cNvGrpSpPr/>
          <p:nvPr/>
        </p:nvGrpSpPr>
        <p:grpSpPr>
          <a:xfrm>
            <a:off x="457200" y="1237825"/>
            <a:ext cx="776900" cy="486300"/>
            <a:chOff x="457200" y="1466425"/>
            <a:chExt cx="776900" cy="486300"/>
          </a:xfrm>
        </p:grpSpPr>
        <p:sp>
          <p:nvSpPr>
            <p:cNvPr id="221" name="Google Shape;221;p20"/>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01</a:t>
              </a:r>
              <a:endParaRPr sz="3000">
                <a:solidFill>
                  <a:srgbClr val="FFFFFF"/>
                </a:solidFill>
                <a:latin typeface="Roboto Thin"/>
                <a:ea typeface="Roboto Thin"/>
                <a:cs typeface="Roboto Thin"/>
                <a:sym typeface="Roboto Thin"/>
              </a:endParaRPr>
            </a:p>
          </p:txBody>
        </p:sp>
        <p:sp>
          <p:nvSpPr>
            <p:cNvPr id="222" name="Google Shape;222;p20"/>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 name="Google Shape;223;p20"/>
          <p:cNvSpPr txBox="1">
            <a:spLocks noGrp="1"/>
          </p:cNvSpPr>
          <p:nvPr>
            <p:ph type="subTitle" idx="3"/>
          </p:nvPr>
        </p:nvSpPr>
        <p:spPr>
          <a:xfrm>
            <a:off x="-12150" y="1274650"/>
            <a:ext cx="91686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24" name="Google Shape;224;p20"/>
          <p:cNvSpPr/>
          <p:nvPr/>
        </p:nvSpPr>
        <p:spPr>
          <a:xfrm>
            <a:off x="1352550" y="1828900"/>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 name="Google Shape;225;p20"/>
          <p:cNvGrpSpPr/>
          <p:nvPr/>
        </p:nvGrpSpPr>
        <p:grpSpPr>
          <a:xfrm>
            <a:off x="457200" y="1828900"/>
            <a:ext cx="776900" cy="486300"/>
            <a:chOff x="457200" y="1466425"/>
            <a:chExt cx="776900" cy="486300"/>
          </a:xfrm>
        </p:grpSpPr>
        <p:sp>
          <p:nvSpPr>
            <p:cNvPr id="226" name="Google Shape;226;p20"/>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02</a:t>
              </a:r>
              <a:endParaRPr sz="3000">
                <a:solidFill>
                  <a:srgbClr val="FFFFFF"/>
                </a:solidFill>
                <a:latin typeface="Roboto Thin"/>
                <a:ea typeface="Roboto Thin"/>
                <a:cs typeface="Roboto Thin"/>
                <a:sym typeface="Roboto Thin"/>
              </a:endParaRPr>
            </a:p>
          </p:txBody>
        </p:sp>
        <p:sp>
          <p:nvSpPr>
            <p:cNvPr id="227" name="Google Shape;227;p20"/>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 name="Google Shape;228;p20"/>
          <p:cNvSpPr/>
          <p:nvPr/>
        </p:nvSpPr>
        <p:spPr>
          <a:xfrm>
            <a:off x="1352550" y="2419975"/>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 name="Google Shape;229;p20"/>
          <p:cNvGrpSpPr/>
          <p:nvPr/>
        </p:nvGrpSpPr>
        <p:grpSpPr>
          <a:xfrm>
            <a:off x="457200" y="2419975"/>
            <a:ext cx="776900" cy="486300"/>
            <a:chOff x="457200" y="1466425"/>
            <a:chExt cx="776900" cy="486300"/>
          </a:xfrm>
        </p:grpSpPr>
        <p:sp>
          <p:nvSpPr>
            <p:cNvPr id="230" name="Google Shape;230;p20"/>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03</a:t>
              </a:r>
              <a:endParaRPr sz="3000">
                <a:solidFill>
                  <a:srgbClr val="FFFFFF"/>
                </a:solidFill>
                <a:latin typeface="Roboto Thin"/>
                <a:ea typeface="Roboto Thin"/>
                <a:cs typeface="Roboto Thin"/>
                <a:sym typeface="Roboto Thin"/>
              </a:endParaRPr>
            </a:p>
          </p:txBody>
        </p:sp>
        <p:sp>
          <p:nvSpPr>
            <p:cNvPr id="231" name="Google Shape;231;p20"/>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 name="Google Shape;232;p20"/>
          <p:cNvSpPr/>
          <p:nvPr/>
        </p:nvSpPr>
        <p:spPr>
          <a:xfrm>
            <a:off x="1352550" y="3011050"/>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20"/>
          <p:cNvGrpSpPr/>
          <p:nvPr/>
        </p:nvGrpSpPr>
        <p:grpSpPr>
          <a:xfrm>
            <a:off x="457200" y="3011050"/>
            <a:ext cx="776900" cy="486300"/>
            <a:chOff x="457200" y="1466425"/>
            <a:chExt cx="776900" cy="486300"/>
          </a:xfrm>
        </p:grpSpPr>
        <p:sp>
          <p:nvSpPr>
            <p:cNvPr id="234" name="Google Shape;234;p20"/>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04</a:t>
              </a:r>
              <a:endParaRPr sz="3000">
                <a:solidFill>
                  <a:srgbClr val="FFFFFF"/>
                </a:solidFill>
                <a:latin typeface="Roboto Thin"/>
                <a:ea typeface="Roboto Thin"/>
                <a:cs typeface="Roboto Thin"/>
                <a:sym typeface="Roboto Thin"/>
              </a:endParaRPr>
            </a:p>
          </p:txBody>
        </p:sp>
        <p:sp>
          <p:nvSpPr>
            <p:cNvPr id="235" name="Google Shape;235;p20"/>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 name="Google Shape;236;p20"/>
          <p:cNvSpPr/>
          <p:nvPr/>
        </p:nvSpPr>
        <p:spPr>
          <a:xfrm>
            <a:off x="1352550" y="3602138"/>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 name="Google Shape;237;p20"/>
          <p:cNvGrpSpPr/>
          <p:nvPr/>
        </p:nvGrpSpPr>
        <p:grpSpPr>
          <a:xfrm>
            <a:off x="457200" y="3602137"/>
            <a:ext cx="776900" cy="486300"/>
            <a:chOff x="457200" y="1466425"/>
            <a:chExt cx="776900" cy="486300"/>
          </a:xfrm>
        </p:grpSpPr>
        <p:sp>
          <p:nvSpPr>
            <p:cNvPr id="238" name="Google Shape;238;p20"/>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05</a:t>
              </a:r>
              <a:endParaRPr sz="3000">
                <a:solidFill>
                  <a:srgbClr val="FFFFFF"/>
                </a:solidFill>
                <a:latin typeface="Roboto Thin"/>
                <a:ea typeface="Roboto Thin"/>
                <a:cs typeface="Roboto Thin"/>
                <a:sym typeface="Roboto Thin"/>
              </a:endParaRPr>
            </a:p>
          </p:txBody>
        </p:sp>
        <p:sp>
          <p:nvSpPr>
            <p:cNvPr id="239" name="Google Shape;239;p20"/>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 name="Google Shape;240;p20"/>
          <p:cNvSpPr/>
          <p:nvPr/>
        </p:nvSpPr>
        <p:spPr>
          <a:xfrm>
            <a:off x="1352550" y="4193263"/>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 name="Google Shape;241;p20"/>
          <p:cNvGrpSpPr/>
          <p:nvPr/>
        </p:nvGrpSpPr>
        <p:grpSpPr>
          <a:xfrm>
            <a:off x="457200" y="4193262"/>
            <a:ext cx="776900" cy="486300"/>
            <a:chOff x="457200" y="1466425"/>
            <a:chExt cx="776900" cy="486300"/>
          </a:xfrm>
        </p:grpSpPr>
        <p:sp>
          <p:nvSpPr>
            <p:cNvPr id="242" name="Google Shape;242;p20"/>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06</a:t>
              </a:r>
              <a:endParaRPr sz="3000">
                <a:solidFill>
                  <a:srgbClr val="FFFFFF"/>
                </a:solidFill>
                <a:latin typeface="Roboto Thin"/>
                <a:ea typeface="Roboto Thin"/>
                <a:cs typeface="Roboto Thin"/>
                <a:sym typeface="Roboto Thin"/>
              </a:endParaRPr>
            </a:p>
          </p:txBody>
        </p:sp>
        <p:sp>
          <p:nvSpPr>
            <p:cNvPr id="243" name="Google Shape;243;p20"/>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20"/>
          <p:cNvSpPr txBox="1">
            <a:spLocks noGrp="1"/>
          </p:cNvSpPr>
          <p:nvPr>
            <p:ph type="subTitle" idx="4"/>
          </p:nvPr>
        </p:nvSpPr>
        <p:spPr>
          <a:xfrm>
            <a:off x="-12075" y="1848850"/>
            <a:ext cx="91686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45" name="Google Shape;245;p20"/>
          <p:cNvSpPr txBox="1">
            <a:spLocks noGrp="1"/>
          </p:cNvSpPr>
          <p:nvPr>
            <p:ph type="subTitle" idx="5"/>
          </p:nvPr>
        </p:nvSpPr>
        <p:spPr>
          <a:xfrm>
            <a:off x="-12075" y="2439925"/>
            <a:ext cx="91686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46" name="Google Shape;246;p20"/>
          <p:cNvSpPr txBox="1">
            <a:spLocks noGrp="1"/>
          </p:cNvSpPr>
          <p:nvPr>
            <p:ph type="subTitle" idx="6"/>
          </p:nvPr>
        </p:nvSpPr>
        <p:spPr>
          <a:xfrm>
            <a:off x="-12150" y="3031025"/>
            <a:ext cx="91686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47" name="Google Shape;247;p20"/>
          <p:cNvSpPr txBox="1">
            <a:spLocks noGrp="1"/>
          </p:cNvSpPr>
          <p:nvPr>
            <p:ph type="subTitle" idx="7"/>
          </p:nvPr>
        </p:nvSpPr>
        <p:spPr>
          <a:xfrm>
            <a:off x="12475" y="3622088"/>
            <a:ext cx="91440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48" name="Google Shape;248;p20"/>
          <p:cNvSpPr txBox="1">
            <a:spLocks noGrp="1"/>
          </p:cNvSpPr>
          <p:nvPr>
            <p:ph type="subTitle" idx="8"/>
          </p:nvPr>
        </p:nvSpPr>
        <p:spPr>
          <a:xfrm>
            <a:off x="12475" y="4236125"/>
            <a:ext cx="91440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 Title Slide: UX/UI Design">
  <p:cSld name="CUSTOM_2_3_1_1_1_1_1_2_1_2_1_1_1_1_2_2_1_1_1">
    <p:spTree>
      <p:nvGrpSpPr>
        <p:cNvPr id="1" name="Shape 17"/>
        <p:cNvGrpSpPr/>
        <p:nvPr/>
      </p:nvGrpSpPr>
      <p:grpSpPr>
        <a:xfrm>
          <a:off x="0" y="0"/>
          <a:ext cx="0" cy="0"/>
          <a:chOff x="0" y="0"/>
          <a:chExt cx="0" cy="0"/>
        </a:xfrm>
      </p:grpSpPr>
      <p:pic>
        <p:nvPicPr>
          <p:cNvPr id="18" name="Google Shape;18;p3"/>
          <p:cNvPicPr preferRelativeResize="0"/>
          <p:nvPr/>
        </p:nvPicPr>
        <p:blipFill rotWithShape="1">
          <a:blip r:embed="rId2">
            <a:alphaModFix/>
          </a:blip>
          <a:srcRect t="2489" b="2498"/>
          <a:stretch/>
        </p:blipFill>
        <p:spPr>
          <a:xfrm>
            <a:off x="274320" y="274881"/>
            <a:ext cx="8595360" cy="4593742"/>
          </a:xfrm>
          <a:prstGeom prst="rect">
            <a:avLst/>
          </a:prstGeom>
          <a:noFill/>
          <a:ln>
            <a:noFill/>
          </a:ln>
          <a:effectLst>
            <a:outerShdw blurRad="57150" dist="19050" dir="5400000" algn="bl" rotWithShape="0">
              <a:srgbClr val="000000">
                <a:alpha val="50000"/>
              </a:srgbClr>
            </a:outerShdw>
          </a:effectLst>
        </p:spPr>
      </p:pic>
      <p:sp>
        <p:nvSpPr>
          <p:cNvPr id="19" name="Google Shape;19;p3"/>
          <p:cNvSpPr/>
          <p:nvPr/>
        </p:nvSpPr>
        <p:spPr>
          <a:xfrm>
            <a:off x="273900" y="3807100"/>
            <a:ext cx="8596200" cy="1062000"/>
          </a:xfrm>
          <a:prstGeom prst="rect">
            <a:avLst/>
          </a:prstGeom>
          <a:solidFill>
            <a:srgbClr val="000000"/>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txBox="1"/>
          <p:nvPr/>
        </p:nvSpPr>
        <p:spPr>
          <a:xfrm>
            <a:off x="274800" y="3982500"/>
            <a:ext cx="8595300" cy="371100"/>
          </a:xfrm>
          <a:prstGeom prst="rect">
            <a:avLst/>
          </a:prstGeom>
          <a:noFill/>
          <a:ln>
            <a:noFill/>
          </a:ln>
        </p:spPr>
        <p:txBody>
          <a:bodyPr spcFirstLastPara="1" wrap="square" lIns="91425" tIns="91425" rIns="1188700" bIns="91425" anchor="t" anchorCtr="0">
            <a:noAutofit/>
          </a:bodyPr>
          <a:lstStyle/>
          <a:p>
            <a:pPr marL="0" lvl="0" indent="0" algn="r" rtl="0">
              <a:lnSpc>
                <a:spcPct val="110000"/>
              </a:lnSpc>
              <a:spcBef>
                <a:spcPts val="0"/>
              </a:spcBef>
              <a:spcAft>
                <a:spcPts val="0"/>
              </a:spcAft>
              <a:buNone/>
            </a:pPr>
            <a:r>
              <a:rPr lang="en" sz="1800">
                <a:solidFill>
                  <a:srgbClr val="FFFFFF"/>
                </a:solidFill>
                <a:latin typeface="Roboto Medium"/>
                <a:ea typeface="Roboto Medium"/>
                <a:cs typeface="Roboto Medium"/>
                <a:sym typeface="Roboto Medium"/>
              </a:rPr>
              <a:t>UX/UI Design</a:t>
            </a:r>
            <a:endParaRPr sz="1800">
              <a:solidFill>
                <a:srgbClr val="FFFFFF"/>
              </a:solidFill>
              <a:latin typeface="Roboto Medium"/>
              <a:ea typeface="Roboto Medium"/>
              <a:cs typeface="Roboto Medium"/>
              <a:sym typeface="Roboto Medium"/>
            </a:endParaRPr>
          </a:p>
        </p:txBody>
      </p:sp>
      <p:pic>
        <p:nvPicPr>
          <p:cNvPr id="21" name="Google Shape;21;p3"/>
          <p:cNvPicPr preferRelativeResize="0"/>
          <p:nvPr/>
        </p:nvPicPr>
        <p:blipFill>
          <a:blip r:embed="rId3">
            <a:alphaModFix/>
          </a:blip>
          <a:stretch>
            <a:fillRect/>
          </a:stretch>
        </p:blipFill>
        <p:spPr>
          <a:xfrm>
            <a:off x="7899747" y="3982500"/>
            <a:ext cx="822959" cy="711201"/>
          </a:xfrm>
          <a:prstGeom prst="rect">
            <a:avLst/>
          </a:prstGeom>
          <a:noFill/>
          <a:ln>
            <a:noFill/>
          </a:ln>
          <a:effectLst>
            <a:outerShdw blurRad="57150" dist="19050" dir="5400000" algn="bl" rotWithShape="0">
              <a:srgbClr val="000000">
                <a:alpha val="50000"/>
              </a:srgbClr>
            </a:outerShdw>
          </a:effectLst>
        </p:spPr>
      </p:pic>
      <p:sp>
        <p:nvSpPr>
          <p:cNvPr id="22" name="Google Shape;22;p3"/>
          <p:cNvSpPr txBox="1">
            <a:spLocks noGrp="1"/>
          </p:cNvSpPr>
          <p:nvPr>
            <p:ph type="title"/>
          </p:nvPr>
        </p:nvSpPr>
        <p:spPr>
          <a:xfrm>
            <a:off x="525600" y="4319775"/>
            <a:ext cx="8344500" cy="319200"/>
          </a:xfrm>
          <a:prstGeom prst="rect">
            <a:avLst/>
          </a:prstGeom>
          <a:noFill/>
          <a:ln>
            <a:noFill/>
          </a:ln>
        </p:spPr>
        <p:txBody>
          <a:bodyPr spcFirstLastPara="1" wrap="square" lIns="0" tIns="9125" rIns="1188700" bIns="0" anchor="ctr" anchorCtr="0">
            <a:noAutofit/>
          </a:bodyPr>
          <a:lstStyle>
            <a:lvl1pPr lvl="0" algn="r" rtl="0">
              <a:spcBef>
                <a:spcPts val="0"/>
              </a:spcBef>
              <a:spcAft>
                <a:spcPts val="0"/>
              </a:spcAft>
              <a:buNone/>
              <a:defRPr>
                <a:solidFill>
                  <a:srgbClr val="FFFFFF"/>
                </a:solidFill>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3" name="Google Shape;23;p3"/>
          <p:cNvSpPr txBox="1">
            <a:spLocks noGrp="1"/>
          </p:cNvSpPr>
          <p:nvPr>
            <p:ph type="title" idx="2"/>
          </p:nvPr>
        </p:nvSpPr>
        <p:spPr>
          <a:xfrm>
            <a:off x="274350" y="1828800"/>
            <a:ext cx="8595300" cy="1248000"/>
          </a:xfrm>
          <a:prstGeom prst="rect">
            <a:avLst/>
          </a:prstGeom>
          <a:noFill/>
          <a:ln>
            <a:noFill/>
          </a:ln>
        </p:spPr>
        <p:txBody>
          <a:bodyPr spcFirstLastPara="1" wrap="square" lIns="2880350" tIns="0" rIns="457200" bIns="457200" anchor="t" anchorCtr="0">
            <a:noAutofit/>
          </a:bodyPr>
          <a:lstStyle>
            <a:lvl1pPr lvl="0" rtl="0">
              <a:spcBef>
                <a:spcPts val="0"/>
              </a:spcBef>
              <a:spcAft>
                <a:spcPts val="0"/>
              </a:spcAft>
              <a:buNone/>
              <a:defRPr sz="28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4" name="Google Shape;24;p3"/>
          <p:cNvSpPr txBox="1">
            <a:spLocks noGrp="1"/>
          </p:cNvSpPr>
          <p:nvPr>
            <p:ph type="title" idx="3"/>
          </p:nvPr>
        </p:nvSpPr>
        <p:spPr>
          <a:xfrm>
            <a:off x="525600" y="3447025"/>
            <a:ext cx="8344500" cy="360000"/>
          </a:xfrm>
          <a:prstGeom prst="rect">
            <a:avLst/>
          </a:prstGeom>
          <a:noFill/>
          <a:ln>
            <a:noFill/>
          </a:ln>
        </p:spPr>
        <p:txBody>
          <a:bodyPr spcFirstLastPara="1" wrap="square" lIns="3200400" tIns="9125" rIns="274300" bIns="0" anchor="ctr" anchorCtr="0">
            <a:noAutofit/>
          </a:bodyPr>
          <a:lstStyle>
            <a:lvl1pPr lvl="0" algn="r" rtl="0">
              <a:spcBef>
                <a:spcPts val="0"/>
              </a:spcBef>
              <a:spcAft>
                <a:spcPts val="0"/>
              </a:spcAft>
              <a:buNone/>
              <a:defRPr>
                <a:latin typeface="Roboto Medium"/>
                <a:ea typeface="Roboto Medium"/>
                <a:cs typeface="Roboto Medium"/>
                <a:sym typeface="Roboto Medium"/>
              </a:defRPr>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pic>
        <p:nvPicPr>
          <p:cNvPr id="25" name="Google Shape;25;p3"/>
          <p:cNvPicPr preferRelativeResize="0"/>
          <p:nvPr/>
        </p:nvPicPr>
        <p:blipFill>
          <a:blip r:embed="rId4">
            <a:alphaModFix/>
          </a:blip>
          <a:stretch>
            <a:fillRect/>
          </a:stretch>
        </p:blipFill>
        <p:spPr>
          <a:xfrm>
            <a:off x="584735" y="1058550"/>
            <a:ext cx="2560322" cy="1920238"/>
          </a:xfrm>
          <a:prstGeom prst="rect">
            <a:avLst/>
          </a:prstGeom>
          <a:noFill/>
          <a:ln>
            <a:noFill/>
          </a:ln>
        </p:spPr>
      </p:pic>
      <p:sp>
        <p:nvSpPr>
          <p:cNvPr id="26" name="Google Shape;26;p3"/>
          <p:cNvSpPr txBox="1"/>
          <p:nvPr/>
        </p:nvSpPr>
        <p:spPr>
          <a:xfrm>
            <a:off x="206300" y="4868750"/>
            <a:ext cx="8663400" cy="185700"/>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Clr>
                <a:schemeClr val="dk1"/>
              </a:buClr>
              <a:buSzPts val="1100"/>
              <a:buFont typeface="Arial"/>
              <a:buNone/>
            </a:pPr>
            <a:endParaRPr sz="600">
              <a:solidFill>
                <a:schemeClr val="dk1"/>
              </a:solidFill>
            </a:endParaRPr>
          </a:p>
          <a:p>
            <a:pPr marL="0" lvl="0" indent="0" algn="l" rtl="0">
              <a:spcBef>
                <a:spcPts val="0"/>
              </a:spcBef>
              <a:spcAft>
                <a:spcPts val="0"/>
              </a:spcAft>
              <a:buNone/>
            </a:pPr>
            <a:r>
              <a:rPr lang="en" sz="600">
                <a:solidFill>
                  <a:schemeClr val="dk1"/>
                </a:solidFill>
              </a:rPr>
              <a:t>© 2019 Trilogy Education Services, Inc. </a:t>
            </a:r>
            <a:endParaRPr sz="60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0. Numbered 1–6 (Blue)">
  <p:cSld name="CUSTOM_2_7_1_3_1_1_2">
    <p:spTree>
      <p:nvGrpSpPr>
        <p:cNvPr id="1" name="Shape 249"/>
        <p:cNvGrpSpPr/>
        <p:nvPr/>
      </p:nvGrpSpPr>
      <p:grpSpPr>
        <a:xfrm>
          <a:off x="0" y="0"/>
          <a:ext cx="0" cy="0"/>
          <a:chOff x="0" y="0"/>
          <a:chExt cx="0" cy="0"/>
        </a:xfrm>
      </p:grpSpPr>
      <p:sp>
        <p:nvSpPr>
          <p:cNvPr id="250" name="Google Shape;250;p21"/>
          <p:cNvSpPr/>
          <p:nvPr/>
        </p:nvSpPr>
        <p:spPr>
          <a:xfrm>
            <a:off x="1352550" y="1237825"/>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1"/>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52" name="Google Shape;252;p21"/>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253" name="Google Shape;253;p21"/>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254" name="Google Shape;254;p21"/>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255" name="Google Shape;255;p21"/>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256" name="Google Shape;256;p21"/>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257" name="Google Shape;257;p21"/>
          <p:cNvGrpSpPr/>
          <p:nvPr/>
        </p:nvGrpSpPr>
        <p:grpSpPr>
          <a:xfrm>
            <a:off x="457200" y="1237825"/>
            <a:ext cx="776900" cy="486300"/>
            <a:chOff x="457200" y="1466425"/>
            <a:chExt cx="776900" cy="486300"/>
          </a:xfrm>
        </p:grpSpPr>
        <p:sp>
          <p:nvSpPr>
            <p:cNvPr id="258" name="Google Shape;258;p21"/>
            <p:cNvSpPr/>
            <p:nvPr/>
          </p:nvSpPr>
          <p:spPr>
            <a:xfrm>
              <a:off x="457200" y="1466425"/>
              <a:ext cx="695400" cy="486300"/>
            </a:xfrm>
            <a:prstGeom prst="roundRect">
              <a:avLst>
                <a:gd name="adj" fmla="val 16667"/>
              </a:avLst>
            </a:prstGeom>
            <a:solidFill>
              <a:srgbClr val="AFC0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01</a:t>
              </a:r>
              <a:endParaRPr sz="3000">
                <a:solidFill>
                  <a:srgbClr val="FFFFFF"/>
                </a:solidFill>
                <a:latin typeface="Roboto Thin"/>
                <a:ea typeface="Roboto Thin"/>
                <a:cs typeface="Roboto Thin"/>
                <a:sym typeface="Roboto Thin"/>
              </a:endParaRPr>
            </a:p>
          </p:txBody>
        </p:sp>
        <p:sp>
          <p:nvSpPr>
            <p:cNvPr id="259" name="Google Shape;259;p21"/>
            <p:cNvSpPr/>
            <p:nvPr/>
          </p:nvSpPr>
          <p:spPr>
            <a:xfrm rot="5400000">
              <a:off x="973100" y="1624950"/>
              <a:ext cx="333375" cy="188625"/>
            </a:xfrm>
            <a:prstGeom prst="flowChartExtract">
              <a:avLst/>
            </a:prstGeom>
            <a:solidFill>
              <a:srgbClr val="AFC0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 name="Google Shape;260;p21"/>
          <p:cNvSpPr txBox="1">
            <a:spLocks noGrp="1"/>
          </p:cNvSpPr>
          <p:nvPr>
            <p:ph type="subTitle" idx="3"/>
          </p:nvPr>
        </p:nvSpPr>
        <p:spPr>
          <a:xfrm>
            <a:off x="-12225" y="1274650"/>
            <a:ext cx="91686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61" name="Google Shape;261;p21"/>
          <p:cNvSpPr/>
          <p:nvPr/>
        </p:nvSpPr>
        <p:spPr>
          <a:xfrm>
            <a:off x="1352550" y="1828900"/>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 name="Google Shape;262;p21"/>
          <p:cNvGrpSpPr/>
          <p:nvPr/>
        </p:nvGrpSpPr>
        <p:grpSpPr>
          <a:xfrm>
            <a:off x="457200" y="1828900"/>
            <a:ext cx="776900" cy="486300"/>
            <a:chOff x="457200" y="1466425"/>
            <a:chExt cx="776900" cy="486300"/>
          </a:xfrm>
        </p:grpSpPr>
        <p:sp>
          <p:nvSpPr>
            <p:cNvPr id="263" name="Google Shape;263;p21"/>
            <p:cNvSpPr/>
            <p:nvPr/>
          </p:nvSpPr>
          <p:spPr>
            <a:xfrm>
              <a:off x="457200" y="1466425"/>
              <a:ext cx="695400" cy="486300"/>
            </a:xfrm>
            <a:prstGeom prst="roundRect">
              <a:avLst>
                <a:gd name="adj" fmla="val 16667"/>
              </a:avLst>
            </a:prstGeom>
            <a:solidFill>
              <a:srgbClr val="365C8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02</a:t>
              </a:r>
              <a:endParaRPr sz="3000">
                <a:solidFill>
                  <a:srgbClr val="FFFFFF"/>
                </a:solidFill>
                <a:latin typeface="Roboto Thin"/>
                <a:ea typeface="Roboto Thin"/>
                <a:cs typeface="Roboto Thin"/>
                <a:sym typeface="Roboto Thin"/>
              </a:endParaRPr>
            </a:p>
          </p:txBody>
        </p:sp>
        <p:sp>
          <p:nvSpPr>
            <p:cNvPr id="264" name="Google Shape;264;p21"/>
            <p:cNvSpPr/>
            <p:nvPr/>
          </p:nvSpPr>
          <p:spPr>
            <a:xfrm rot="5400000">
              <a:off x="973100" y="1624950"/>
              <a:ext cx="333375" cy="188625"/>
            </a:xfrm>
            <a:prstGeom prst="flowChartExtract">
              <a:avLst/>
            </a:prstGeom>
            <a:solidFill>
              <a:srgbClr val="365C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 name="Google Shape;265;p21"/>
          <p:cNvSpPr/>
          <p:nvPr/>
        </p:nvSpPr>
        <p:spPr>
          <a:xfrm>
            <a:off x="1352550" y="2419975"/>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 name="Google Shape;266;p21"/>
          <p:cNvGrpSpPr/>
          <p:nvPr/>
        </p:nvGrpSpPr>
        <p:grpSpPr>
          <a:xfrm>
            <a:off x="457200" y="2419975"/>
            <a:ext cx="776900" cy="486300"/>
            <a:chOff x="457200" y="1466425"/>
            <a:chExt cx="776900" cy="486300"/>
          </a:xfrm>
        </p:grpSpPr>
        <p:sp>
          <p:nvSpPr>
            <p:cNvPr id="267" name="Google Shape;267;p21"/>
            <p:cNvSpPr/>
            <p:nvPr/>
          </p:nvSpPr>
          <p:spPr>
            <a:xfrm>
              <a:off x="457200" y="1466425"/>
              <a:ext cx="695400" cy="486300"/>
            </a:xfrm>
            <a:prstGeom prst="roundRect">
              <a:avLst>
                <a:gd name="adj" fmla="val 16667"/>
              </a:avLst>
            </a:prstGeom>
            <a:solidFill>
              <a:srgbClr val="21294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03</a:t>
              </a:r>
              <a:endParaRPr sz="3000">
                <a:solidFill>
                  <a:srgbClr val="FFFFFF"/>
                </a:solidFill>
                <a:latin typeface="Roboto Thin"/>
                <a:ea typeface="Roboto Thin"/>
                <a:cs typeface="Roboto Thin"/>
                <a:sym typeface="Roboto Thin"/>
              </a:endParaRPr>
            </a:p>
          </p:txBody>
        </p:sp>
        <p:sp>
          <p:nvSpPr>
            <p:cNvPr id="268" name="Google Shape;268;p21"/>
            <p:cNvSpPr/>
            <p:nvPr/>
          </p:nvSpPr>
          <p:spPr>
            <a:xfrm rot="5400000">
              <a:off x="973100" y="1624950"/>
              <a:ext cx="333375" cy="188625"/>
            </a:xfrm>
            <a:prstGeom prst="flowChartExtract">
              <a:avLst/>
            </a:prstGeom>
            <a:solidFill>
              <a:srgbClr val="2129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 name="Google Shape;269;p21"/>
          <p:cNvSpPr/>
          <p:nvPr/>
        </p:nvSpPr>
        <p:spPr>
          <a:xfrm>
            <a:off x="1352550" y="3011050"/>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21"/>
          <p:cNvGrpSpPr/>
          <p:nvPr/>
        </p:nvGrpSpPr>
        <p:grpSpPr>
          <a:xfrm>
            <a:off x="457200" y="3011050"/>
            <a:ext cx="776900" cy="486300"/>
            <a:chOff x="457200" y="1466425"/>
            <a:chExt cx="776900" cy="486300"/>
          </a:xfrm>
        </p:grpSpPr>
        <p:sp>
          <p:nvSpPr>
            <p:cNvPr id="271" name="Google Shape;271;p21"/>
            <p:cNvSpPr/>
            <p:nvPr/>
          </p:nvSpPr>
          <p:spPr>
            <a:xfrm>
              <a:off x="457200" y="1466425"/>
              <a:ext cx="695400" cy="486300"/>
            </a:xfrm>
            <a:prstGeom prst="roundRect">
              <a:avLst>
                <a:gd name="adj" fmla="val 16667"/>
              </a:avLst>
            </a:prstGeom>
            <a:solidFill>
              <a:srgbClr val="AFC0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04</a:t>
              </a:r>
              <a:endParaRPr sz="3000">
                <a:solidFill>
                  <a:srgbClr val="FFFFFF"/>
                </a:solidFill>
                <a:latin typeface="Roboto Thin"/>
                <a:ea typeface="Roboto Thin"/>
                <a:cs typeface="Roboto Thin"/>
                <a:sym typeface="Roboto Thin"/>
              </a:endParaRPr>
            </a:p>
          </p:txBody>
        </p:sp>
        <p:sp>
          <p:nvSpPr>
            <p:cNvPr id="272" name="Google Shape;272;p21"/>
            <p:cNvSpPr/>
            <p:nvPr/>
          </p:nvSpPr>
          <p:spPr>
            <a:xfrm rot="5400000">
              <a:off x="973100" y="1624950"/>
              <a:ext cx="333375" cy="188625"/>
            </a:xfrm>
            <a:prstGeom prst="flowChartExtract">
              <a:avLst/>
            </a:prstGeom>
            <a:solidFill>
              <a:srgbClr val="AFC0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 name="Google Shape;273;p21"/>
          <p:cNvSpPr/>
          <p:nvPr/>
        </p:nvSpPr>
        <p:spPr>
          <a:xfrm>
            <a:off x="1352550" y="3602138"/>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 name="Google Shape;274;p21"/>
          <p:cNvGrpSpPr/>
          <p:nvPr/>
        </p:nvGrpSpPr>
        <p:grpSpPr>
          <a:xfrm>
            <a:off x="457200" y="3602137"/>
            <a:ext cx="776900" cy="486300"/>
            <a:chOff x="457200" y="1466425"/>
            <a:chExt cx="776900" cy="486300"/>
          </a:xfrm>
        </p:grpSpPr>
        <p:sp>
          <p:nvSpPr>
            <p:cNvPr id="275" name="Google Shape;275;p21"/>
            <p:cNvSpPr/>
            <p:nvPr/>
          </p:nvSpPr>
          <p:spPr>
            <a:xfrm>
              <a:off x="457200" y="1466425"/>
              <a:ext cx="695400" cy="486300"/>
            </a:xfrm>
            <a:prstGeom prst="roundRect">
              <a:avLst>
                <a:gd name="adj" fmla="val 16667"/>
              </a:avLst>
            </a:prstGeom>
            <a:solidFill>
              <a:srgbClr val="365C8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05</a:t>
              </a:r>
              <a:endParaRPr sz="3000">
                <a:solidFill>
                  <a:srgbClr val="FFFFFF"/>
                </a:solidFill>
                <a:latin typeface="Roboto Thin"/>
                <a:ea typeface="Roboto Thin"/>
                <a:cs typeface="Roboto Thin"/>
                <a:sym typeface="Roboto Thin"/>
              </a:endParaRPr>
            </a:p>
          </p:txBody>
        </p:sp>
        <p:sp>
          <p:nvSpPr>
            <p:cNvPr id="276" name="Google Shape;276;p21"/>
            <p:cNvSpPr/>
            <p:nvPr/>
          </p:nvSpPr>
          <p:spPr>
            <a:xfrm rot="5400000">
              <a:off x="973100" y="1624950"/>
              <a:ext cx="333375" cy="188625"/>
            </a:xfrm>
            <a:prstGeom prst="flowChartExtract">
              <a:avLst/>
            </a:prstGeom>
            <a:solidFill>
              <a:srgbClr val="365C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 name="Google Shape;277;p21"/>
          <p:cNvSpPr/>
          <p:nvPr/>
        </p:nvSpPr>
        <p:spPr>
          <a:xfrm>
            <a:off x="1352550" y="4193263"/>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 name="Google Shape;278;p21"/>
          <p:cNvGrpSpPr/>
          <p:nvPr/>
        </p:nvGrpSpPr>
        <p:grpSpPr>
          <a:xfrm>
            <a:off x="457200" y="4193262"/>
            <a:ext cx="776900" cy="486300"/>
            <a:chOff x="457200" y="1466425"/>
            <a:chExt cx="776900" cy="486300"/>
          </a:xfrm>
        </p:grpSpPr>
        <p:sp>
          <p:nvSpPr>
            <p:cNvPr id="279" name="Google Shape;279;p21"/>
            <p:cNvSpPr/>
            <p:nvPr/>
          </p:nvSpPr>
          <p:spPr>
            <a:xfrm>
              <a:off x="457200" y="1466425"/>
              <a:ext cx="695400" cy="486300"/>
            </a:xfrm>
            <a:prstGeom prst="roundRect">
              <a:avLst>
                <a:gd name="adj" fmla="val 16667"/>
              </a:avLst>
            </a:prstGeom>
            <a:solidFill>
              <a:srgbClr val="21294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06</a:t>
              </a:r>
              <a:endParaRPr sz="3000">
                <a:solidFill>
                  <a:srgbClr val="FFFFFF"/>
                </a:solidFill>
                <a:latin typeface="Roboto Thin"/>
                <a:ea typeface="Roboto Thin"/>
                <a:cs typeface="Roboto Thin"/>
                <a:sym typeface="Roboto Thin"/>
              </a:endParaRPr>
            </a:p>
          </p:txBody>
        </p:sp>
        <p:sp>
          <p:nvSpPr>
            <p:cNvPr id="280" name="Google Shape;280;p21"/>
            <p:cNvSpPr/>
            <p:nvPr/>
          </p:nvSpPr>
          <p:spPr>
            <a:xfrm rot="5400000">
              <a:off x="973100" y="1624950"/>
              <a:ext cx="333375" cy="188625"/>
            </a:xfrm>
            <a:prstGeom prst="flowChartExtract">
              <a:avLst/>
            </a:prstGeom>
            <a:solidFill>
              <a:srgbClr val="2129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 name="Google Shape;281;p21"/>
          <p:cNvSpPr txBox="1">
            <a:spLocks noGrp="1"/>
          </p:cNvSpPr>
          <p:nvPr>
            <p:ph type="subTitle" idx="4"/>
          </p:nvPr>
        </p:nvSpPr>
        <p:spPr>
          <a:xfrm>
            <a:off x="-12300" y="1858813"/>
            <a:ext cx="91686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82" name="Google Shape;282;p21"/>
          <p:cNvSpPr txBox="1">
            <a:spLocks noGrp="1"/>
          </p:cNvSpPr>
          <p:nvPr>
            <p:ph type="subTitle" idx="5"/>
          </p:nvPr>
        </p:nvSpPr>
        <p:spPr>
          <a:xfrm>
            <a:off x="12250" y="2439925"/>
            <a:ext cx="91440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83" name="Google Shape;283;p21"/>
          <p:cNvSpPr txBox="1">
            <a:spLocks noGrp="1"/>
          </p:cNvSpPr>
          <p:nvPr>
            <p:ph type="subTitle" idx="6"/>
          </p:nvPr>
        </p:nvSpPr>
        <p:spPr>
          <a:xfrm>
            <a:off x="-12150" y="3031025"/>
            <a:ext cx="91686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84" name="Google Shape;284;p21"/>
          <p:cNvSpPr txBox="1">
            <a:spLocks noGrp="1"/>
          </p:cNvSpPr>
          <p:nvPr>
            <p:ph type="subTitle" idx="7"/>
          </p:nvPr>
        </p:nvSpPr>
        <p:spPr>
          <a:xfrm>
            <a:off x="-12125" y="3622100"/>
            <a:ext cx="91686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85" name="Google Shape;285;p21"/>
          <p:cNvSpPr txBox="1">
            <a:spLocks noGrp="1"/>
          </p:cNvSpPr>
          <p:nvPr>
            <p:ph type="subTitle" idx="8"/>
          </p:nvPr>
        </p:nvSpPr>
        <p:spPr>
          <a:xfrm>
            <a:off x="-12150" y="4236125"/>
            <a:ext cx="91686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21. Numbered 1–7 (Gray)">
  <p:cSld name="CUSTOM_2_7_1_3_1_1_1">
    <p:spTree>
      <p:nvGrpSpPr>
        <p:cNvPr id="1" name="Shape 286"/>
        <p:cNvGrpSpPr/>
        <p:nvPr/>
      </p:nvGrpSpPr>
      <p:grpSpPr>
        <a:xfrm>
          <a:off x="0" y="0"/>
          <a:ext cx="0" cy="0"/>
          <a:chOff x="0" y="0"/>
          <a:chExt cx="0" cy="0"/>
        </a:xfrm>
      </p:grpSpPr>
      <p:sp>
        <p:nvSpPr>
          <p:cNvPr id="287" name="Google Shape;287;p22"/>
          <p:cNvSpPr/>
          <p:nvPr/>
        </p:nvSpPr>
        <p:spPr>
          <a:xfrm>
            <a:off x="1254500" y="1161625"/>
            <a:ext cx="76401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2"/>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89" name="Google Shape;289;p22"/>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290" name="Google Shape;290;p22"/>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291" name="Google Shape;291;p22"/>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292" name="Google Shape;292;p22"/>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293" name="Google Shape;293;p22"/>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294" name="Google Shape;294;p22"/>
          <p:cNvGrpSpPr/>
          <p:nvPr/>
        </p:nvGrpSpPr>
        <p:grpSpPr>
          <a:xfrm>
            <a:off x="457222" y="1149803"/>
            <a:ext cx="713194" cy="446423"/>
            <a:chOff x="457200" y="1466425"/>
            <a:chExt cx="776900" cy="486300"/>
          </a:xfrm>
        </p:grpSpPr>
        <p:sp>
          <p:nvSpPr>
            <p:cNvPr id="295" name="Google Shape;295;p22"/>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Light"/>
                  <a:ea typeface="Roboto Light"/>
                  <a:cs typeface="Roboto Light"/>
                  <a:sym typeface="Roboto Light"/>
                </a:rPr>
                <a:t>01</a:t>
              </a:r>
              <a:endParaRPr sz="2600">
                <a:solidFill>
                  <a:srgbClr val="FFFFFF"/>
                </a:solidFill>
                <a:latin typeface="Roboto Light"/>
                <a:ea typeface="Roboto Light"/>
                <a:cs typeface="Roboto Light"/>
                <a:sym typeface="Roboto Light"/>
              </a:endParaRPr>
            </a:p>
          </p:txBody>
        </p:sp>
        <p:sp>
          <p:nvSpPr>
            <p:cNvPr id="296" name="Google Shape;296;p22"/>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 name="Google Shape;297;p22"/>
          <p:cNvSpPr txBox="1">
            <a:spLocks noGrp="1"/>
          </p:cNvSpPr>
          <p:nvPr>
            <p:ph type="subTitle" idx="3"/>
          </p:nvPr>
        </p:nvSpPr>
        <p:spPr>
          <a:xfrm>
            <a:off x="0" y="1175325"/>
            <a:ext cx="8869800" cy="446400"/>
          </a:xfrm>
          <a:prstGeom prst="rect">
            <a:avLst/>
          </a:prstGeom>
          <a:noFill/>
          <a:ln>
            <a:noFill/>
          </a:ln>
        </p:spPr>
        <p:txBody>
          <a:bodyPr spcFirstLastPara="1" wrap="square" lIns="146302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98" name="Google Shape;298;p22"/>
          <p:cNvSpPr/>
          <p:nvPr/>
        </p:nvSpPr>
        <p:spPr>
          <a:xfrm>
            <a:off x="1254500" y="1684250"/>
            <a:ext cx="76401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 name="Google Shape;299;p22"/>
          <p:cNvGrpSpPr/>
          <p:nvPr/>
        </p:nvGrpSpPr>
        <p:grpSpPr>
          <a:xfrm>
            <a:off x="457222" y="1672428"/>
            <a:ext cx="713194" cy="446423"/>
            <a:chOff x="457200" y="1466425"/>
            <a:chExt cx="776900" cy="486300"/>
          </a:xfrm>
        </p:grpSpPr>
        <p:sp>
          <p:nvSpPr>
            <p:cNvPr id="300" name="Google Shape;300;p22"/>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Light"/>
                  <a:ea typeface="Roboto Light"/>
                  <a:cs typeface="Roboto Light"/>
                  <a:sym typeface="Roboto Light"/>
                </a:rPr>
                <a:t>02</a:t>
              </a:r>
              <a:endParaRPr sz="2600">
                <a:solidFill>
                  <a:srgbClr val="FFFFFF"/>
                </a:solidFill>
                <a:latin typeface="Roboto Light"/>
                <a:ea typeface="Roboto Light"/>
                <a:cs typeface="Roboto Light"/>
                <a:sym typeface="Roboto Light"/>
              </a:endParaRPr>
            </a:p>
          </p:txBody>
        </p:sp>
        <p:sp>
          <p:nvSpPr>
            <p:cNvPr id="301" name="Google Shape;301;p22"/>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 name="Google Shape;302;p22"/>
          <p:cNvSpPr txBox="1">
            <a:spLocks noGrp="1"/>
          </p:cNvSpPr>
          <p:nvPr>
            <p:ph type="subTitle" idx="4"/>
          </p:nvPr>
        </p:nvSpPr>
        <p:spPr>
          <a:xfrm>
            <a:off x="125" y="1697950"/>
            <a:ext cx="8869800" cy="446400"/>
          </a:xfrm>
          <a:prstGeom prst="rect">
            <a:avLst/>
          </a:prstGeom>
          <a:noFill/>
          <a:ln>
            <a:noFill/>
          </a:ln>
        </p:spPr>
        <p:txBody>
          <a:bodyPr spcFirstLastPara="1" wrap="square" lIns="146302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03" name="Google Shape;303;p22"/>
          <p:cNvSpPr/>
          <p:nvPr/>
        </p:nvSpPr>
        <p:spPr>
          <a:xfrm>
            <a:off x="1254475" y="2207400"/>
            <a:ext cx="76401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 name="Google Shape;304;p22"/>
          <p:cNvGrpSpPr/>
          <p:nvPr/>
        </p:nvGrpSpPr>
        <p:grpSpPr>
          <a:xfrm>
            <a:off x="457197" y="2195578"/>
            <a:ext cx="713194" cy="446423"/>
            <a:chOff x="457200" y="1466425"/>
            <a:chExt cx="776900" cy="486300"/>
          </a:xfrm>
        </p:grpSpPr>
        <p:sp>
          <p:nvSpPr>
            <p:cNvPr id="305" name="Google Shape;305;p22"/>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Light"/>
                  <a:ea typeface="Roboto Light"/>
                  <a:cs typeface="Roboto Light"/>
                  <a:sym typeface="Roboto Light"/>
                </a:rPr>
                <a:t>03</a:t>
              </a:r>
              <a:endParaRPr sz="2600">
                <a:solidFill>
                  <a:srgbClr val="FFFFFF"/>
                </a:solidFill>
                <a:latin typeface="Roboto Light"/>
                <a:ea typeface="Roboto Light"/>
                <a:cs typeface="Roboto Light"/>
                <a:sym typeface="Roboto Light"/>
              </a:endParaRPr>
            </a:p>
          </p:txBody>
        </p:sp>
        <p:sp>
          <p:nvSpPr>
            <p:cNvPr id="306" name="Google Shape;306;p22"/>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 name="Google Shape;307;p22"/>
          <p:cNvSpPr txBox="1">
            <a:spLocks noGrp="1"/>
          </p:cNvSpPr>
          <p:nvPr>
            <p:ph type="subTitle" idx="5"/>
          </p:nvPr>
        </p:nvSpPr>
        <p:spPr>
          <a:xfrm>
            <a:off x="0" y="2221100"/>
            <a:ext cx="8869800" cy="446400"/>
          </a:xfrm>
          <a:prstGeom prst="rect">
            <a:avLst/>
          </a:prstGeom>
          <a:noFill/>
          <a:ln>
            <a:noFill/>
          </a:ln>
        </p:spPr>
        <p:txBody>
          <a:bodyPr spcFirstLastPara="1" wrap="square" lIns="146302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08" name="Google Shape;308;p22"/>
          <p:cNvSpPr/>
          <p:nvPr/>
        </p:nvSpPr>
        <p:spPr>
          <a:xfrm>
            <a:off x="1254475" y="2730025"/>
            <a:ext cx="76401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 name="Google Shape;309;p22"/>
          <p:cNvGrpSpPr/>
          <p:nvPr/>
        </p:nvGrpSpPr>
        <p:grpSpPr>
          <a:xfrm>
            <a:off x="457197" y="2718203"/>
            <a:ext cx="713194" cy="446423"/>
            <a:chOff x="457200" y="1466425"/>
            <a:chExt cx="776900" cy="486300"/>
          </a:xfrm>
        </p:grpSpPr>
        <p:sp>
          <p:nvSpPr>
            <p:cNvPr id="310" name="Google Shape;310;p22"/>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Light"/>
                  <a:ea typeface="Roboto Light"/>
                  <a:cs typeface="Roboto Light"/>
                  <a:sym typeface="Roboto Light"/>
                </a:rPr>
                <a:t>04</a:t>
              </a:r>
              <a:endParaRPr sz="2600">
                <a:solidFill>
                  <a:srgbClr val="FFFFFF"/>
                </a:solidFill>
                <a:latin typeface="Roboto Light"/>
                <a:ea typeface="Roboto Light"/>
                <a:cs typeface="Roboto Light"/>
                <a:sym typeface="Roboto Light"/>
              </a:endParaRPr>
            </a:p>
          </p:txBody>
        </p:sp>
        <p:sp>
          <p:nvSpPr>
            <p:cNvPr id="311" name="Google Shape;311;p22"/>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 name="Google Shape;312;p22"/>
          <p:cNvSpPr txBox="1">
            <a:spLocks noGrp="1"/>
          </p:cNvSpPr>
          <p:nvPr>
            <p:ph type="subTitle" idx="6"/>
          </p:nvPr>
        </p:nvSpPr>
        <p:spPr>
          <a:xfrm>
            <a:off x="-125" y="2743725"/>
            <a:ext cx="8869800" cy="446400"/>
          </a:xfrm>
          <a:prstGeom prst="rect">
            <a:avLst/>
          </a:prstGeom>
          <a:noFill/>
          <a:ln>
            <a:noFill/>
          </a:ln>
        </p:spPr>
        <p:txBody>
          <a:bodyPr spcFirstLastPara="1" wrap="square" lIns="146302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13" name="Google Shape;313;p22"/>
          <p:cNvSpPr/>
          <p:nvPr/>
        </p:nvSpPr>
        <p:spPr>
          <a:xfrm>
            <a:off x="1254500" y="3252650"/>
            <a:ext cx="76401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 name="Google Shape;314;p22"/>
          <p:cNvGrpSpPr/>
          <p:nvPr/>
        </p:nvGrpSpPr>
        <p:grpSpPr>
          <a:xfrm>
            <a:off x="457222" y="3240828"/>
            <a:ext cx="713194" cy="446423"/>
            <a:chOff x="457200" y="1466425"/>
            <a:chExt cx="776900" cy="486300"/>
          </a:xfrm>
        </p:grpSpPr>
        <p:sp>
          <p:nvSpPr>
            <p:cNvPr id="315" name="Google Shape;315;p22"/>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Light"/>
                  <a:ea typeface="Roboto Light"/>
                  <a:cs typeface="Roboto Light"/>
                  <a:sym typeface="Roboto Light"/>
                </a:rPr>
                <a:t>05</a:t>
              </a:r>
              <a:endParaRPr sz="2600">
                <a:solidFill>
                  <a:srgbClr val="FFFFFF"/>
                </a:solidFill>
                <a:latin typeface="Roboto Light"/>
                <a:ea typeface="Roboto Light"/>
                <a:cs typeface="Roboto Light"/>
                <a:sym typeface="Roboto Light"/>
              </a:endParaRPr>
            </a:p>
          </p:txBody>
        </p:sp>
        <p:sp>
          <p:nvSpPr>
            <p:cNvPr id="316" name="Google Shape;316;p22"/>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 name="Google Shape;317;p22"/>
          <p:cNvSpPr txBox="1">
            <a:spLocks noGrp="1"/>
          </p:cNvSpPr>
          <p:nvPr>
            <p:ph type="subTitle" idx="7"/>
          </p:nvPr>
        </p:nvSpPr>
        <p:spPr>
          <a:xfrm>
            <a:off x="25" y="3266350"/>
            <a:ext cx="8869800" cy="446400"/>
          </a:xfrm>
          <a:prstGeom prst="rect">
            <a:avLst/>
          </a:prstGeom>
          <a:noFill/>
          <a:ln>
            <a:noFill/>
          </a:ln>
        </p:spPr>
        <p:txBody>
          <a:bodyPr spcFirstLastPara="1" wrap="square" lIns="146302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18" name="Google Shape;318;p22"/>
          <p:cNvSpPr/>
          <p:nvPr/>
        </p:nvSpPr>
        <p:spPr>
          <a:xfrm>
            <a:off x="1254500" y="3775275"/>
            <a:ext cx="76401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 name="Google Shape;319;p22"/>
          <p:cNvGrpSpPr/>
          <p:nvPr/>
        </p:nvGrpSpPr>
        <p:grpSpPr>
          <a:xfrm>
            <a:off x="457222" y="3763453"/>
            <a:ext cx="713194" cy="446423"/>
            <a:chOff x="457200" y="1466425"/>
            <a:chExt cx="776900" cy="486300"/>
          </a:xfrm>
        </p:grpSpPr>
        <p:sp>
          <p:nvSpPr>
            <p:cNvPr id="320" name="Google Shape;320;p22"/>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Light"/>
                  <a:ea typeface="Roboto Light"/>
                  <a:cs typeface="Roboto Light"/>
                  <a:sym typeface="Roboto Light"/>
                </a:rPr>
                <a:t>06</a:t>
              </a:r>
              <a:endParaRPr sz="2600">
                <a:solidFill>
                  <a:srgbClr val="FFFFFF"/>
                </a:solidFill>
                <a:latin typeface="Roboto Light"/>
                <a:ea typeface="Roboto Light"/>
                <a:cs typeface="Roboto Light"/>
                <a:sym typeface="Roboto Light"/>
              </a:endParaRPr>
            </a:p>
          </p:txBody>
        </p:sp>
        <p:sp>
          <p:nvSpPr>
            <p:cNvPr id="321" name="Google Shape;321;p22"/>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 name="Google Shape;322;p22"/>
          <p:cNvSpPr txBox="1">
            <a:spLocks noGrp="1"/>
          </p:cNvSpPr>
          <p:nvPr>
            <p:ph type="subTitle" idx="8"/>
          </p:nvPr>
        </p:nvSpPr>
        <p:spPr>
          <a:xfrm>
            <a:off x="-50" y="3788975"/>
            <a:ext cx="8869800" cy="446400"/>
          </a:xfrm>
          <a:prstGeom prst="rect">
            <a:avLst/>
          </a:prstGeom>
          <a:noFill/>
          <a:ln>
            <a:noFill/>
          </a:ln>
        </p:spPr>
        <p:txBody>
          <a:bodyPr spcFirstLastPara="1" wrap="square" lIns="146302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23" name="Google Shape;323;p22"/>
          <p:cNvSpPr/>
          <p:nvPr/>
        </p:nvSpPr>
        <p:spPr>
          <a:xfrm>
            <a:off x="1254500" y="4323425"/>
            <a:ext cx="76401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 name="Google Shape;324;p22"/>
          <p:cNvGrpSpPr/>
          <p:nvPr/>
        </p:nvGrpSpPr>
        <p:grpSpPr>
          <a:xfrm>
            <a:off x="457222" y="4311603"/>
            <a:ext cx="713194" cy="446423"/>
            <a:chOff x="457200" y="1466425"/>
            <a:chExt cx="776900" cy="486300"/>
          </a:xfrm>
        </p:grpSpPr>
        <p:sp>
          <p:nvSpPr>
            <p:cNvPr id="325" name="Google Shape;325;p22"/>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Light"/>
                  <a:ea typeface="Roboto Light"/>
                  <a:cs typeface="Roboto Light"/>
                  <a:sym typeface="Roboto Light"/>
                </a:rPr>
                <a:t>07</a:t>
              </a:r>
              <a:endParaRPr sz="2600">
                <a:solidFill>
                  <a:srgbClr val="FFFFFF"/>
                </a:solidFill>
                <a:latin typeface="Roboto Light"/>
                <a:ea typeface="Roboto Light"/>
                <a:cs typeface="Roboto Light"/>
                <a:sym typeface="Roboto Light"/>
              </a:endParaRPr>
            </a:p>
          </p:txBody>
        </p:sp>
        <p:sp>
          <p:nvSpPr>
            <p:cNvPr id="326" name="Google Shape;326;p22"/>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 name="Google Shape;327;p22"/>
          <p:cNvSpPr txBox="1">
            <a:spLocks noGrp="1"/>
          </p:cNvSpPr>
          <p:nvPr>
            <p:ph type="subTitle" idx="9"/>
          </p:nvPr>
        </p:nvSpPr>
        <p:spPr>
          <a:xfrm>
            <a:off x="25" y="4337125"/>
            <a:ext cx="8869800" cy="446400"/>
          </a:xfrm>
          <a:prstGeom prst="rect">
            <a:avLst/>
          </a:prstGeom>
          <a:noFill/>
          <a:ln>
            <a:noFill/>
          </a:ln>
        </p:spPr>
        <p:txBody>
          <a:bodyPr spcFirstLastPara="1" wrap="square" lIns="146302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22. Numbered 1–8 (Gray)">
  <p:cSld name="CUSTOM_2_7_1_3_1_1_1_1">
    <p:spTree>
      <p:nvGrpSpPr>
        <p:cNvPr id="1" name="Shape 328"/>
        <p:cNvGrpSpPr/>
        <p:nvPr/>
      </p:nvGrpSpPr>
      <p:grpSpPr>
        <a:xfrm>
          <a:off x="0" y="0"/>
          <a:ext cx="0" cy="0"/>
          <a:chOff x="0" y="0"/>
          <a:chExt cx="0" cy="0"/>
        </a:xfrm>
      </p:grpSpPr>
      <p:sp>
        <p:nvSpPr>
          <p:cNvPr id="329" name="Google Shape;329;p23"/>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30" name="Google Shape;330;p23"/>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331" name="Google Shape;331;p23"/>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332" name="Google Shape;332;p23"/>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333" name="Google Shape;333;p23"/>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334" name="Google Shape;334;p23"/>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35" name="Google Shape;335;p23"/>
          <p:cNvSpPr/>
          <p:nvPr/>
        </p:nvSpPr>
        <p:spPr>
          <a:xfrm>
            <a:off x="1179113" y="3873009"/>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 name="Google Shape;336;p23"/>
          <p:cNvGrpSpPr/>
          <p:nvPr/>
        </p:nvGrpSpPr>
        <p:grpSpPr>
          <a:xfrm>
            <a:off x="457427" y="3873038"/>
            <a:ext cx="602564" cy="377174"/>
            <a:chOff x="457200" y="1466425"/>
            <a:chExt cx="776900" cy="486300"/>
          </a:xfrm>
        </p:grpSpPr>
        <p:sp>
          <p:nvSpPr>
            <p:cNvPr id="337" name="Google Shape;337;p23"/>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07</a:t>
              </a:r>
              <a:endParaRPr sz="2000">
                <a:solidFill>
                  <a:srgbClr val="FFFFFF"/>
                </a:solidFill>
                <a:latin typeface="Roboto Light"/>
                <a:ea typeface="Roboto Light"/>
                <a:cs typeface="Roboto Light"/>
                <a:sym typeface="Roboto Light"/>
              </a:endParaRPr>
            </a:p>
          </p:txBody>
        </p:sp>
        <p:sp>
          <p:nvSpPr>
            <p:cNvPr id="338" name="Google Shape;338;p23"/>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23"/>
          <p:cNvSpPr txBox="1">
            <a:spLocks noGrp="1"/>
          </p:cNvSpPr>
          <p:nvPr>
            <p:ph type="subTitle" idx="3"/>
          </p:nvPr>
        </p:nvSpPr>
        <p:spPr>
          <a:xfrm>
            <a:off x="-12100" y="3873125"/>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40" name="Google Shape;340;p23"/>
          <p:cNvSpPr/>
          <p:nvPr/>
        </p:nvSpPr>
        <p:spPr>
          <a:xfrm>
            <a:off x="1179000" y="4311113"/>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 name="Google Shape;341;p23"/>
          <p:cNvGrpSpPr/>
          <p:nvPr/>
        </p:nvGrpSpPr>
        <p:grpSpPr>
          <a:xfrm>
            <a:off x="457315" y="4311142"/>
            <a:ext cx="602564" cy="377174"/>
            <a:chOff x="457200" y="1466425"/>
            <a:chExt cx="776900" cy="486300"/>
          </a:xfrm>
        </p:grpSpPr>
        <p:sp>
          <p:nvSpPr>
            <p:cNvPr id="342" name="Google Shape;342;p23"/>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08</a:t>
              </a:r>
              <a:endParaRPr sz="2000">
                <a:solidFill>
                  <a:srgbClr val="FFFFFF"/>
                </a:solidFill>
                <a:latin typeface="Roboto Light"/>
                <a:ea typeface="Roboto Light"/>
                <a:cs typeface="Roboto Light"/>
                <a:sym typeface="Roboto Light"/>
              </a:endParaRPr>
            </a:p>
          </p:txBody>
        </p:sp>
        <p:sp>
          <p:nvSpPr>
            <p:cNvPr id="343" name="Google Shape;343;p23"/>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4" name="Google Shape;344;p23"/>
          <p:cNvSpPr txBox="1">
            <a:spLocks noGrp="1"/>
          </p:cNvSpPr>
          <p:nvPr>
            <p:ph type="subTitle" idx="4"/>
          </p:nvPr>
        </p:nvSpPr>
        <p:spPr>
          <a:xfrm>
            <a:off x="-12075" y="4311250"/>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45" name="Google Shape;345;p23"/>
          <p:cNvSpPr/>
          <p:nvPr/>
        </p:nvSpPr>
        <p:spPr>
          <a:xfrm>
            <a:off x="1179063" y="2996634"/>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23"/>
          <p:cNvGrpSpPr/>
          <p:nvPr/>
        </p:nvGrpSpPr>
        <p:grpSpPr>
          <a:xfrm>
            <a:off x="457377" y="2996663"/>
            <a:ext cx="602564" cy="377174"/>
            <a:chOff x="457200" y="1466425"/>
            <a:chExt cx="776900" cy="486300"/>
          </a:xfrm>
        </p:grpSpPr>
        <p:sp>
          <p:nvSpPr>
            <p:cNvPr id="347" name="Google Shape;347;p23"/>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05</a:t>
              </a:r>
              <a:endParaRPr sz="2000">
                <a:solidFill>
                  <a:srgbClr val="FFFFFF"/>
                </a:solidFill>
                <a:latin typeface="Roboto Light"/>
                <a:ea typeface="Roboto Light"/>
                <a:cs typeface="Roboto Light"/>
                <a:sym typeface="Roboto Light"/>
              </a:endParaRPr>
            </a:p>
          </p:txBody>
        </p:sp>
        <p:sp>
          <p:nvSpPr>
            <p:cNvPr id="348" name="Google Shape;348;p23"/>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 name="Google Shape;349;p23"/>
          <p:cNvSpPr txBox="1">
            <a:spLocks noGrp="1"/>
          </p:cNvSpPr>
          <p:nvPr>
            <p:ph type="subTitle" idx="5"/>
          </p:nvPr>
        </p:nvSpPr>
        <p:spPr>
          <a:xfrm>
            <a:off x="-12150" y="2996750"/>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50" name="Google Shape;350;p23"/>
          <p:cNvSpPr/>
          <p:nvPr/>
        </p:nvSpPr>
        <p:spPr>
          <a:xfrm>
            <a:off x="1178950" y="3434738"/>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1" name="Google Shape;351;p23"/>
          <p:cNvGrpSpPr/>
          <p:nvPr/>
        </p:nvGrpSpPr>
        <p:grpSpPr>
          <a:xfrm>
            <a:off x="457265" y="3434767"/>
            <a:ext cx="602564" cy="377174"/>
            <a:chOff x="457200" y="1466425"/>
            <a:chExt cx="776900" cy="486300"/>
          </a:xfrm>
        </p:grpSpPr>
        <p:sp>
          <p:nvSpPr>
            <p:cNvPr id="352" name="Google Shape;352;p23"/>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06</a:t>
              </a:r>
              <a:endParaRPr sz="2000">
                <a:solidFill>
                  <a:srgbClr val="FFFFFF"/>
                </a:solidFill>
                <a:latin typeface="Roboto Light"/>
                <a:ea typeface="Roboto Light"/>
                <a:cs typeface="Roboto Light"/>
                <a:sym typeface="Roboto Light"/>
              </a:endParaRPr>
            </a:p>
          </p:txBody>
        </p:sp>
        <p:sp>
          <p:nvSpPr>
            <p:cNvPr id="353" name="Google Shape;353;p23"/>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 name="Google Shape;354;p23"/>
          <p:cNvSpPr txBox="1">
            <a:spLocks noGrp="1"/>
          </p:cNvSpPr>
          <p:nvPr>
            <p:ph type="subTitle" idx="6"/>
          </p:nvPr>
        </p:nvSpPr>
        <p:spPr>
          <a:xfrm>
            <a:off x="-12150" y="3434875"/>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55" name="Google Shape;355;p23"/>
          <p:cNvSpPr/>
          <p:nvPr/>
        </p:nvSpPr>
        <p:spPr>
          <a:xfrm>
            <a:off x="1179088" y="2135259"/>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 name="Google Shape;356;p23"/>
          <p:cNvGrpSpPr/>
          <p:nvPr/>
        </p:nvGrpSpPr>
        <p:grpSpPr>
          <a:xfrm>
            <a:off x="457402" y="2135288"/>
            <a:ext cx="602564" cy="377174"/>
            <a:chOff x="457200" y="1466425"/>
            <a:chExt cx="776900" cy="486300"/>
          </a:xfrm>
        </p:grpSpPr>
        <p:sp>
          <p:nvSpPr>
            <p:cNvPr id="357" name="Google Shape;357;p23"/>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03</a:t>
              </a:r>
              <a:endParaRPr sz="2000">
                <a:solidFill>
                  <a:srgbClr val="FFFFFF"/>
                </a:solidFill>
                <a:latin typeface="Roboto Light"/>
                <a:ea typeface="Roboto Light"/>
                <a:cs typeface="Roboto Light"/>
                <a:sym typeface="Roboto Light"/>
              </a:endParaRPr>
            </a:p>
          </p:txBody>
        </p:sp>
        <p:sp>
          <p:nvSpPr>
            <p:cNvPr id="358" name="Google Shape;358;p23"/>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 name="Google Shape;359;p23"/>
          <p:cNvSpPr txBox="1">
            <a:spLocks noGrp="1"/>
          </p:cNvSpPr>
          <p:nvPr>
            <p:ph type="subTitle" idx="7"/>
          </p:nvPr>
        </p:nvSpPr>
        <p:spPr>
          <a:xfrm>
            <a:off x="-12125" y="2135375"/>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60" name="Google Shape;360;p23"/>
          <p:cNvSpPr/>
          <p:nvPr/>
        </p:nvSpPr>
        <p:spPr>
          <a:xfrm>
            <a:off x="1178975" y="2573363"/>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 name="Google Shape;361;p23"/>
          <p:cNvGrpSpPr/>
          <p:nvPr/>
        </p:nvGrpSpPr>
        <p:grpSpPr>
          <a:xfrm>
            <a:off x="457290" y="2573392"/>
            <a:ext cx="602564" cy="377174"/>
            <a:chOff x="457200" y="1466425"/>
            <a:chExt cx="776900" cy="486300"/>
          </a:xfrm>
        </p:grpSpPr>
        <p:sp>
          <p:nvSpPr>
            <p:cNvPr id="362" name="Google Shape;362;p23"/>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04</a:t>
              </a:r>
              <a:endParaRPr sz="2000">
                <a:solidFill>
                  <a:srgbClr val="FFFFFF"/>
                </a:solidFill>
                <a:latin typeface="Roboto Light"/>
                <a:ea typeface="Roboto Light"/>
                <a:cs typeface="Roboto Light"/>
                <a:sym typeface="Roboto Light"/>
              </a:endParaRPr>
            </a:p>
          </p:txBody>
        </p:sp>
        <p:sp>
          <p:nvSpPr>
            <p:cNvPr id="363" name="Google Shape;363;p23"/>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 name="Google Shape;364;p23"/>
          <p:cNvSpPr txBox="1">
            <a:spLocks noGrp="1"/>
          </p:cNvSpPr>
          <p:nvPr>
            <p:ph type="subTitle" idx="8"/>
          </p:nvPr>
        </p:nvSpPr>
        <p:spPr>
          <a:xfrm>
            <a:off x="-12250" y="2573500"/>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65" name="Google Shape;365;p23"/>
          <p:cNvSpPr/>
          <p:nvPr/>
        </p:nvSpPr>
        <p:spPr>
          <a:xfrm>
            <a:off x="1179038" y="1258884"/>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 name="Google Shape;366;p23"/>
          <p:cNvGrpSpPr/>
          <p:nvPr/>
        </p:nvGrpSpPr>
        <p:grpSpPr>
          <a:xfrm>
            <a:off x="457352" y="1258913"/>
            <a:ext cx="602564" cy="377174"/>
            <a:chOff x="457200" y="1466425"/>
            <a:chExt cx="776900" cy="486300"/>
          </a:xfrm>
        </p:grpSpPr>
        <p:sp>
          <p:nvSpPr>
            <p:cNvPr id="367" name="Google Shape;367;p23"/>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01</a:t>
              </a:r>
              <a:endParaRPr sz="2000">
                <a:solidFill>
                  <a:srgbClr val="FFFFFF"/>
                </a:solidFill>
                <a:latin typeface="Roboto Light"/>
                <a:ea typeface="Roboto Light"/>
                <a:cs typeface="Roboto Light"/>
                <a:sym typeface="Roboto Light"/>
              </a:endParaRPr>
            </a:p>
          </p:txBody>
        </p:sp>
        <p:sp>
          <p:nvSpPr>
            <p:cNvPr id="368" name="Google Shape;368;p23"/>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23"/>
          <p:cNvSpPr txBox="1">
            <a:spLocks noGrp="1"/>
          </p:cNvSpPr>
          <p:nvPr>
            <p:ph type="subTitle" idx="9"/>
          </p:nvPr>
        </p:nvSpPr>
        <p:spPr>
          <a:xfrm>
            <a:off x="-12300" y="1259000"/>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70" name="Google Shape;370;p23"/>
          <p:cNvSpPr/>
          <p:nvPr/>
        </p:nvSpPr>
        <p:spPr>
          <a:xfrm>
            <a:off x="1178925" y="1696988"/>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 name="Google Shape;371;p23"/>
          <p:cNvGrpSpPr/>
          <p:nvPr/>
        </p:nvGrpSpPr>
        <p:grpSpPr>
          <a:xfrm>
            <a:off x="457240" y="1697017"/>
            <a:ext cx="602564" cy="377174"/>
            <a:chOff x="457200" y="1466425"/>
            <a:chExt cx="776900" cy="486300"/>
          </a:xfrm>
        </p:grpSpPr>
        <p:sp>
          <p:nvSpPr>
            <p:cNvPr id="372" name="Google Shape;372;p23"/>
            <p:cNvSpPr/>
            <p:nvPr/>
          </p:nvSpPr>
          <p:spPr>
            <a:xfrm>
              <a:off x="457200" y="1466425"/>
              <a:ext cx="695400" cy="486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02</a:t>
              </a:r>
              <a:endParaRPr sz="2000">
                <a:solidFill>
                  <a:srgbClr val="FFFFFF"/>
                </a:solidFill>
                <a:latin typeface="Roboto Light"/>
                <a:ea typeface="Roboto Light"/>
                <a:cs typeface="Roboto Light"/>
                <a:sym typeface="Roboto Light"/>
              </a:endParaRPr>
            </a:p>
          </p:txBody>
        </p:sp>
        <p:sp>
          <p:nvSpPr>
            <p:cNvPr id="373" name="Google Shape;373;p23"/>
            <p:cNvSpPr/>
            <p:nvPr/>
          </p:nvSpPr>
          <p:spPr>
            <a:xfrm rot="5400000">
              <a:off x="973100" y="1624950"/>
              <a:ext cx="33337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 name="Google Shape;374;p23"/>
          <p:cNvSpPr txBox="1">
            <a:spLocks noGrp="1"/>
          </p:cNvSpPr>
          <p:nvPr>
            <p:ph type="subTitle" idx="13"/>
          </p:nvPr>
        </p:nvSpPr>
        <p:spPr>
          <a:xfrm>
            <a:off x="-12300" y="1697125"/>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23. Numbered 1–8 (Green)">
  <p:cSld name="CUSTOM_2_7_1_3_1_1_1_1_1">
    <p:spTree>
      <p:nvGrpSpPr>
        <p:cNvPr id="1" name="Shape 375"/>
        <p:cNvGrpSpPr/>
        <p:nvPr/>
      </p:nvGrpSpPr>
      <p:grpSpPr>
        <a:xfrm>
          <a:off x="0" y="0"/>
          <a:ext cx="0" cy="0"/>
          <a:chOff x="0" y="0"/>
          <a:chExt cx="0" cy="0"/>
        </a:xfrm>
      </p:grpSpPr>
      <p:sp>
        <p:nvSpPr>
          <p:cNvPr id="376" name="Google Shape;376;p24"/>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77" name="Google Shape;377;p24"/>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378" name="Google Shape;378;p24"/>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379" name="Google Shape;379;p24"/>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380" name="Google Shape;380;p24"/>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381" name="Google Shape;381;p24"/>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82" name="Google Shape;382;p24"/>
          <p:cNvSpPr/>
          <p:nvPr/>
        </p:nvSpPr>
        <p:spPr>
          <a:xfrm>
            <a:off x="1179113" y="3873009"/>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 name="Google Shape;383;p24"/>
          <p:cNvGrpSpPr/>
          <p:nvPr/>
        </p:nvGrpSpPr>
        <p:grpSpPr>
          <a:xfrm>
            <a:off x="457427" y="3873038"/>
            <a:ext cx="602564" cy="377174"/>
            <a:chOff x="457200" y="1466425"/>
            <a:chExt cx="776900" cy="486300"/>
          </a:xfrm>
        </p:grpSpPr>
        <p:sp>
          <p:nvSpPr>
            <p:cNvPr id="384" name="Google Shape;384;p24"/>
            <p:cNvSpPr/>
            <p:nvPr/>
          </p:nvSpPr>
          <p:spPr>
            <a:xfrm>
              <a:off x="457200" y="1466425"/>
              <a:ext cx="695400" cy="486300"/>
            </a:xfrm>
            <a:prstGeom prst="roundRect">
              <a:avLst>
                <a:gd name="adj" fmla="val 16667"/>
              </a:avLst>
            </a:prstGeom>
            <a:solidFill>
              <a:srgbClr val="1D7E7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07</a:t>
              </a:r>
              <a:endParaRPr sz="2000">
                <a:solidFill>
                  <a:srgbClr val="FFFFFF"/>
                </a:solidFill>
                <a:latin typeface="Roboto Light"/>
                <a:ea typeface="Roboto Light"/>
                <a:cs typeface="Roboto Light"/>
                <a:sym typeface="Roboto Light"/>
              </a:endParaRPr>
            </a:p>
          </p:txBody>
        </p:sp>
        <p:sp>
          <p:nvSpPr>
            <p:cNvPr id="385" name="Google Shape;385;p24"/>
            <p:cNvSpPr/>
            <p:nvPr/>
          </p:nvSpPr>
          <p:spPr>
            <a:xfrm rot="5400000">
              <a:off x="973100" y="1624950"/>
              <a:ext cx="333375" cy="188625"/>
            </a:xfrm>
            <a:prstGeom prst="flowChartExtract">
              <a:avLst/>
            </a:prstGeom>
            <a:solidFill>
              <a:srgbClr val="1D7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 name="Google Shape;386;p24"/>
          <p:cNvSpPr txBox="1">
            <a:spLocks noGrp="1"/>
          </p:cNvSpPr>
          <p:nvPr>
            <p:ph type="subTitle" idx="3"/>
          </p:nvPr>
        </p:nvSpPr>
        <p:spPr>
          <a:xfrm>
            <a:off x="-12100" y="3873125"/>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87" name="Google Shape;387;p24"/>
          <p:cNvSpPr/>
          <p:nvPr/>
        </p:nvSpPr>
        <p:spPr>
          <a:xfrm>
            <a:off x="1179000" y="4311113"/>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 name="Google Shape;388;p24"/>
          <p:cNvGrpSpPr/>
          <p:nvPr/>
        </p:nvGrpSpPr>
        <p:grpSpPr>
          <a:xfrm>
            <a:off x="457315" y="4311142"/>
            <a:ext cx="602564" cy="377174"/>
            <a:chOff x="457200" y="1466425"/>
            <a:chExt cx="776900" cy="486300"/>
          </a:xfrm>
        </p:grpSpPr>
        <p:sp>
          <p:nvSpPr>
            <p:cNvPr id="389" name="Google Shape;389;p24"/>
            <p:cNvSpPr/>
            <p:nvPr/>
          </p:nvSpPr>
          <p:spPr>
            <a:xfrm>
              <a:off x="457200" y="1466425"/>
              <a:ext cx="695400" cy="486300"/>
            </a:xfrm>
            <a:prstGeom prst="roundRect">
              <a:avLst>
                <a:gd name="adj" fmla="val 16667"/>
              </a:avLst>
            </a:prstGeom>
            <a:solidFill>
              <a:srgbClr val="21294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08</a:t>
              </a:r>
              <a:endParaRPr sz="2000">
                <a:solidFill>
                  <a:srgbClr val="FFFFFF"/>
                </a:solidFill>
                <a:latin typeface="Roboto Light"/>
                <a:ea typeface="Roboto Light"/>
                <a:cs typeface="Roboto Light"/>
                <a:sym typeface="Roboto Light"/>
              </a:endParaRPr>
            </a:p>
          </p:txBody>
        </p:sp>
        <p:sp>
          <p:nvSpPr>
            <p:cNvPr id="390" name="Google Shape;390;p24"/>
            <p:cNvSpPr/>
            <p:nvPr/>
          </p:nvSpPr>
          <p:spPr>
            <a:xfrm rot="5400000">
              <a:off x="973100" y="1624950"/>
              <a:ext cx="333375" cy="188625"/>
            </a:xfrm>
            <a:prstGeom prst="flowChartExtract">
              <a:avLst/>
            </a:prstGeom>
            <a:solidFill>
              <a:srgbClr val="2129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 name="Google Shape;391;p24"/>
          <p:cNvSpPr txBox="1">
            <a:spLocks noGrp="1"/>
          </p:cNvSpPr>
          <p:nvPr>
            <p:ph type="subTitle" idx="4"/>
          </p:nvPr>
        </p:nvSpPr>
        <p:spPr>
          <a:xfrm>
            <a:off x="-12075" y="4311250"/>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92" name="Google Shape;392;p24"/>
          <p:cNvSpPr/>
          <p:nvPr/>
        </p:nvSpPr>
        <p:spPr>
          <a:xfrm>
            <a:off x="1179063" y="2996634"/>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24"/>
          <p:cNvGrpSpPr/>
          <p:nvPr/>
        </p:nvGrpSpPr>
        <p:grpSpPr>
          <a:xfrm>
            <a:off x="457377" y="2996663"/>
            <a:ext cx="602564" cy="377174"/>
            <a:chOff x="457200" y="1466425"/>
            <a:chExt cx="776900" cy="486300"/>
          </a:xfrm>
        </p:grpSpPr>
        <p:sp>
          <p:nvSpPr>
            <p:cNvPr id="394" name="Google Shape;394;p24"/>
            <p:cNvSpPr/>
            <p:nvPr/>
          </p:nvSpPr>
          <p:spPr>
            <a:xfrm>
              <a:off x="457200" y="1466425"/>
              <a:ext cx="695400" cy="486300"/>
            </a:xfrm>
            <a:prstGeom prst="roundRect">
              <a:avLst>
                <a:gd name="adj" fmla="val 16667"/>
              </a:avLst>
            </a:prstGeom>
            <a:solidFill>
              <a:srgbClr val="AFCA5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05</a:t>
              </a:r>
              <a:endParaRPr sz="2000">
                <a:solidFill>
                  <a:srgbClr val="FFFFFF"/>
                </a:solidFill>
                <a:latin typeface="Roboto Light"/>
                <a:ea typeface="Roboto Light"/>
                <a:cs typeface="Roboto Light"/>
                <a:sym typeface="Roboto Light"/>
              </a:endParaRPr>
            </a:p>
          </p:txBody>
        </p:sp>
        <p:sp>
          <p:nvSpPr>
            <p:cNvPr id="395" name="Google Shape;395;p24"/>
            <p:cNvSpPr/>
            <p:nvPr/>
          </p:nvSpPr>
          <p:spPr>
            <a:xfrm rot="5400000">
              <a:off x="973100" y="1624950"/>
              <a:ext cx="333375" cy="188625"/>
            </a:xfrm>
            <a:prstGeom prst="flowChartExtract">
              <a:avLst/>
            </a:prstGeom>
            <a:solidFill>
              <a:srgbClr val="AFC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 name="Google Shape;396;p24"/>
          <p:cNvSpPr txBox="1">
            <a:spLocks noGrp="1"/>
          </p:cNvSpPr>
          <p:nvPr>
            <p:ph type="subTitle" idx="5"/>
          </p:nvPr>
        </p:nvSpPr>
        <p:spPr>
          <a:xfrm>
            <a:off x="-12150" y="2996750"/>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97" name="Google Shape;397;p24"/>
          <p:cNvSpPr/>
          <p:nvPr/>
        </p:nvSpPr>
        <p:spPr>
          <a:xfrm>
            <a:off x="1178950" y="3434738"/>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 name="Google Shape;398;p24"/>
          <p:cNvGrpSpPr/>
          <p:nvPr/>
        </p:nvGrpSpPr>
        <p:grpSpPr>
          <a:xfrm>
            <a:off x="457265" y="3434767"/>
            <a:ext cx="602564" cy="377174"/>
            <a:chOff x="457200" y="1466425"/>
            <a:chExt cx="776900" cy="486300"/>
          </a:xfrm>
        </p:grpSpPr>
        <p:sp>
          <p:nvSpPr>
            <p:cNvPr id="399" name="Google Shape;399;p24"/>
            <p:cNvSpPr/>
            <p:nvPr/>
          </p:nvSpPr>
          <p:spPr>
            <a:xfrm>
              <a:off x="457200" y="1466425"/>
              <a:ext cx="695400" cy="486300"/>
            </a:xfrm>
            <a:prstGeom prst="roundRect">
              <a:avLst>
                <a:gd name="adj" fmla="val 16667"/>
              </a:avLst>
            </a:prstGeom>
            <a:solidFill>
              <a:srgbClr val="4FA7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06</a:t>
              </a:r>
              <a:endParaRPr sz="2000">
                <a:solidFill>
                  <a:srgbClr val="FFFFFF"/>
                </a:solidFill>
                <a:latin typeface="Roboto Light"/>
                <a:ea typeface="Roboto Light"/>
                <a:cs typeface="Roboto Light"/>
                <a:sym typeface="Roboto Light"/>
              </a:endParaRPr>
            </a:p>
          </p:txBody>
        </p:sp>
        <p:sp>
          <p:nvSpPr>
            <p:cNvPr id="400" name="Google Shape;400;p24"/>
            <p:cNvSpPr/>
            <p:nvPr/>
          </p:nvSpPr>
          <p:spPr>
            <a:xfrm rot="5400000">
              <a:off x="973100" y="1624950"/>
              <a:ext cx="333375" cy="188625"/>
            </a:xfrm>
            <a:prstGeom prst="flowChartExtract">
              <a:avLst/>
            </a:prstGeom>
            <a:solidFill>
              <a:srgbClr val="4FA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 name="Google Shape;401;p24"/>
          <p:cNvSpPr txBox="1">
            <a:spLocks noGrp="1"/>
          </p:cNvSpPr>
          <p:nvPr>
            <p:ph type="subTitle" idx="6"/>
          </p:nvPr>
        </p:nvSpPr>
        <p:spPr>
          <a:xfrm>
            <a:off x="-12150" y="3434875"/>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02" name="Google Shape;402;p24"/>
          <p:cNvSpPr/>
          <p:nvPr/>
        </p:nvSpPr>
        <p:spPr>
          <a:xfrm>
            <a:off x="1179088" y="2135259"/>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 name="Google Shape;403;p24"/>
          <p:cNvGrpSpPr/>
          <p:nvPr/>
        </p:nvGrpSpPr>
        <p:grpSpPr>
          <a:xfrm>
            <a:off x="457402" y="2135288"/>
            <a:ext cx="602564" cy="377174"/>
            <a:chOff x="457200" y="1466425"/>
            <a:chExt cx="776900" cy="486300"/>
          </a:xfrm>
        </p:grpSpPr>
        <p:sp>
          <p:nvSpPr>
            <p:cNvPr id="404" name="Google Shape;404;p24"/>
            <p:cNvSpPr/>
            <p:nvPr/>
          </p:nvSpPr>
          <p:spPr>
            <a:xfrm>
              <a:off x="457200" y="1466425"/>
              <a:ext cx="695400" cy="486300"/>
            </a:xfrm>
            <a:prstGeom prst="roundRect">
              <a:avLst>
                <a:gd name="adj" fmla="val 16667"/>
              </a:avLst>
            </a:prstGeom>
            <a:solidFill>
              <a:srgbClr val="1D7E7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03</a:t>
              </a:r>
              <a:endParaRPr sz="2000">
                <a:solidFill>
                  <a:srgbClr val="FFFFFF"/>
                </a:solidFill>
                <a:latin typeface="Roboto Light"/>
                <a:ea typeface="Roboto Light"/>
                <a:cs typeface="Roboto Light"/>
                <a:sym typeface="Roboto Light"/>
              </a:endParaRPr>
            </a:p>
          </p:txBody>
        </p:sp>
        <p:sp>
          <p:nvSpPr>
            <p:cNvPr id="405" name="Google Shape;405;p24"/>
            <p:cNvSpPr/>
            <p:nvPr/>
          </p:nvSpPr>
          <p:spPr>
            <a:xfrm rot="5400000">
              <a:off x="973100" y="1624950"/>
              <a:ext cx="333375" cy="188625"/>
            </a:xfrm>
            <a:prstGeom prst="flowChartExtract">
              <a:avLst/>
            </a:prstGeom>
            <a:solidFill>
              <a:srgbClr val="1D7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 name="Google Shape;406;p24"/>
          <p:cNvSpPr txBox="1">
            <a:spLocks noGrp="1"/>
          </p:cNvSpPr>
          <p:nvPr>
            <p:ph type="subTitle" idx="7"/>
          </p:nvPr>
        </p:nvSpPr>
        <p:spPr>
          <a:xfrm>
            <a:off x="175" y="2135375"/>
            <a:ext cx="88698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07" name="Google Shape;407;p24"/>
          <p:cNvSpPr/>
          <p:nvPr/>
        </p:nvSpPr>
        <p:spPr>
          <a:xfrm>
            <a:off x="1178975" y="2573363"/>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 name="Google Shape;408;p24"/>
          <p:cNvGrpSpPr/>
          <p:nvPr/>
        </p:nvGrpSpPr>
        <p:grpSpPr>
          <a:xfrm>
            <a:off x="457290" y="2573392"/>
            <a:ext cx="602564" cy="377174"/>
            <a:chOff x="457200" y="1466425"/>
            <a:chExt cx="776900" cy="486300"/>
          </a:xfrm>
        </p:grpSpPr>
        <p:sp>
          <p:nvSpPr>
            <p:cNvPr id="409" name="Google Shape;409;p24"/>
            <p:cNvSpPr/>
            <p:nvPr/>
          </p:nvSpPr>
          <p:spPr>
            <a:xfrm>
              <a:off x="457200" y="1466425"/>
              <a:ext cx="695400" cy="486300"/>
            </a:xfrm>
            <a:prstGeom prst="roundRect">
              <a:avLst>
                <a:gd name="adj" fmla="val 16667"/>
              </a:avLst>
            </a:prstGeom>
            <a:solidFill>
              <a:srgbClr val="21294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04</a:t>
              </a:r>
              <a:endParaRPr sz="2000">
                <a:solidFill>
                  <a:srgbClr val="FFFFFF"/>
                </a:solidFill>
                <a:latin typeface="Roboto Light"/>
                <a:ea typeface="Roboto Light"/>
                <a:cs typeface="Roboto Light"/>
                <a:sym typeface="Roboto Light"/>
              </a:endParaRPr>
            </a:p>
          </p:txBody>
        </p:sp>
        <p:sp>
          <p:nvSpPr>
            <p:cNvPr id="410" name="Google Shape;410;p24"/>
            <p:cNvSpPr/>
            <p:nvPr/>
          </p:nvSpPr>
          <p:spPr>
            <a:xfrm rot="5400000">
              <a:off x="973100" y="1624950"/>
              <a:ext cx="333375" cy="188625"/>
            </a:xfrm>
            <a:prstGeom prst="flowChartExtract">
              <a:avLst/>
            </a:prstGeom>
            <a:solidFill>
              <a:srgbClr val="2129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 name="Google Shape;411;p24"/>
          <p:cNvSpPr txBox="1">
            <a:spLocks noGrp="1"/>
          </p:cNvSpPr>
          <p:nvPr>
            <p:ph type="subTitle" idx="8"/>
          </p:nvPr>
        </p:nvSpPr>
        <p:spPr>
          <a:xfrm>
            <a:off x="-12300" y="2573500"/>
            <a:ext cx="88821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12" name="Google Shape;412;p24"/>
          <p:cNvSpPr/>
          <p:nvPr/>
        </p:nvSpPr>
        <p:spPr>
          <a:xfrm>
            <a:off x="1179038" y="1258884"/>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 name="Google Shape;413;p24"/>
          <p:cNvGrpSpPr/>
          <p:nvPr/>
        </p:nvGrpSpPr>
        <p:grpSpPr>
          <a:xfrm>
            <a:off x="457352" y="1258913"/>
            <a:ext cx="602564" cy="377174"/>
            <a:chOff x="457200" y="1466425"/>
            <a:chExt cx="776900" cy="486300"/>
          </a:xfrm>
        </p:grpSpPr>
        <p:sp>
          <p:nvSpPr>
            <p:cNvPr id="414" name="Google Shape;414;p24"/>
            <p:cNvSpPr/>
            <p:nvPr/>
          </p:nvSpPr>
          <p:spPr>
            <a:xfrm>
              <a:off x="457200" y="1466425"/>
              <a:ext cx="695400" cy="486300"/>
            </a:xfrm>
            <a:prstGeom prst="roundRect">
              <a:avLst>
                <a:gd name="adj" fmla="val 16667"/>
              </a:avLst>
            </a:prstGeom>
            <a:solidFill>
              <a:srgbClr val="AFCA5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01</a:t>
              </a:r>
              <a:endParaRPr sz="2000">
                <a:solidFill>
                  <a:srgbClr val="FFFFFF"/>
                </a:solidFill>
                <a:latin typeface="Roboto Light"/>
                <a:ea typeface="Roboto Light"/>
                <a:cs typeface="Roboto Light"/>
                <a:sym typeface="Roboto Light"/>
              </a:endParaRPr>
            </a:p>
          </p:txBody>
        </p:sp>
        <p:sp>
          <p:nvSpPr>
            <p:cNvPr id="415" name="Google Shape;415;p24"/>
            <p:cNvSpPr/>
            <p:nvPr/>
          </p:nvSpPr>
          <p:spPr>
            <a:xfrm rot="5400000">
              <a:off x="973100" y="1624950"/>
              <a:ext cx="333375" cy="188625"/>
            </a:xfrm>
            <a:prstGeom prst="flowChartExtract">
              <a:avLst/>
            </a:prstGeom>
            <a:solidFill>
              <a:srgbClr val="AFC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 name="Google Shape;416;p24"/>
          <p:cNvSpPr txBox="1">
            <a:spLocks noGrp="1"/>
          </p:cNvSpPr>
          <p:nvPr>
            <p:ph type="subTitle" idx="9"/>
          </p:nvPr>
        </p:nvSpPr>
        <p:spPr>
          <a:xfrm>
            <a:off x="0" y="1259000"/>
            <a:ext cx="88698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17" name="Google Shape;417;p24"/>
          <p:cNvSpPr/>
          <p:nvPr/>
        </p:nvSpPr>
        <p:spPr>
          <a:xfrm>
            <a:off x="1178925" y="1696988"/>
            <a:ext cx="76911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 name="Google Shape;418;p24"/>
          <p:cNvGrpSpPr/>
          <p:nvPr/>
        </p:nvGrpSpPr>
        <p:grpSpPr>
          <a:xfrm>
            <a:off x="457240" y="1697017"/>
            <a:ext cx="602564" cy="377174"/>
            <a:chOff x="457200" y="1466425"/>
            <a:chExt cx="776900" cy="486300"/>
          </a:xfrm>
        </p:grpSpPr>
        <p:sp>
          <p:nvSpPr>
            <p:cNvPr id="419" name="Google Shape;419;p24"/>
            <p:cNvSpPr/>
            <p:nvPr/>
          </p:nvSpPr>
          <p:spPr>
            <a:xfrm>
              <a:off x="457200" y="1466425"/>
              <a:ext cx="695400" cy="486300"/>
            </a:xfrm>
            <a:prstGeom prst="roundRect">
              <a:avLst>
                <a:gd name="adj" fmla="val 16667"/>
              </a:avLst>
            </a:prstGeom>
            <a:solidFill>
              <a:srgbClr val="4FA7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Light"/>
                  <a:ea typeface="Roboto Light"/>
                  <a:cs typeface="Roboto Light"/>
                  <a:sym typeface="Roboto Light"/>
                </a:rPr>
                <a:t>02</a:t>
              </a:r>
              <a:endParaRPr sz="2000">
                <a:solidFill>
                  <a:srgbClr val="FFFFFF"/>
                </a:solidFill>
                <a:latin typeface="Roboto Light"/>
                <a:ea typeface="Roboto Light"/>
                <a:cs typeface="Roboto Light"/>
                <a:sym typeface="Roboto Light"/>
              </a:endParaRPr>
            </a:p>
          </p:txBody>
        </p:sp>
        <p:sp>
          <p:nvSpPr>
            <p:cNvPr id="420" name="Google Shape;420;p24"/>
            <p:cNvSpPr/>
            <p:nvPr/>
          </p:nvSpPr>
          <p:spPr>
            <a:xfrm rot="5400000">
              <a:off x="973100" y="1624950"/>
              <a:ext cx="333375" cy="188625"/>
            </a:xfrm>
            <a:prstGeom prst="flowChartExtract">
              <a:avLst/>
            </a:prstGeom>
            <a:solidFill>
              <a:srgbClr val="4FA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 name="Google Shape;421;p24"/>
          <p:cNvSpPr txBox="1">
            <a:spLocks noGrp="1"/>
          </p:cNvSpPr>
          <p:nvPr>
            <p:ph type="subTitle" idx="13"/>
          </p:nvPr>
        </p:nvSpPr>
        <p:spPr>
          <a:xfrm>
            <a:off x="0" y="1697125"/>
            <a:ext cx="8869800" cy="3771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24. Numbered 1–3 (Green)">
  <p:cSld name="CUSTOM_2_7_1_5">
    <p:spTree>
      <p:nvGrpSpPr>
        <p:cNvPr id="1" name="Shape 422"/>
        <p:cNvGrpSpPr/>
        <p:nvPr/>
      </p:nvGrpSpPr>
      <p:grpSpPr>
        <a:xfrm>
          <a:off x="0" y="0"/>
          <a:ext cx="0" cy="0"/>
          <a:chOff x="0" y="0"/>
          <a:chExt cx="0" cy="0"/>
        </a:xfrm>
      </p:grpSpPr>
      <p:sp>
        <p:nvSpPr>
          <p:cNvPr id="423" name="Google Shape;423;p25"/>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24" name="Google Shape;424;p25"/>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425" name="Google Shape;425;p25"/>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426" name="Google Shape;426;p25"/>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427" name="Google Shape;427;p25"/>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428" name="Google Shape;428;p25"/>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429" name="Google Shape;429;p25"/>
          <p:cNvGrpSpPr/>
          <p:nvPr/>
        </p:nvGrpSpPr>
        <p:grpSpPr>
          <a:xfrm>
            <a:off x="457181" y="1345103"/>
            <a:ext cx="533372" cy="533480"/>
            <a:chOff x="457200" y="1378813"/>
            <a:chExt cx="695400" cy="695450"/>
          </a:xfrm>
        </p:grpSpPr>
        <p:sp>
          <p:nvSpPr>
            <p:cNvPr id="430" name="Google Shape;430;p25"/>
            <p:cNvSpPr/>
            <p:nvPr/>
          </p:nvSpPr>
          <p:spPr>
            <a:xfrm>
              <a:off x="457200" y="1378813"/>
              <a:ext cx="695400" cy="621300"/>
            </a:xfrm>
            <a:prstGeom prst="roundRect">
              <a:avLst>
                <a:gd name="adj" fmla="val 16667"/>
              </a:avLst>
            </a:prstGeom>
            <a:solidFill>
              <a:srgbClr val="F7EF6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latin typeface="Roboto Light"/>
                  <a:ea typeface="Roboto Light"/>
                  <a:cs typeface="Roboto Light"/>
                  <a:sym typeface="Roboto Light"/>
                </a:rPr>
                <a:t>01</a:t>
              </a:r>
              <a:endParaRPr sz="2100">
                <a:latin typeface="Roboto Light"/>
                <a:ea typeface="Roboto Light"/>
                <a:cs typeface="Roboto Light"/>
                <a:sym typeface="Roboto Light"/>
              </a:endParaRPr>
            </a:p>
          </p:txBody>
        </p:sp>
        <p:sp>
          <p:nvSpPr>
            <p:cNvPr id="431" name="Google Shape;431;p25"/>
            <p:cNvSpPr/>
            <p:nvPr/>
          </p:nvSpPr>
          <p:spPr>
            <a:xfrm rot="10800000">
              <a:off x="634726" y="1885638"/>
              <a:ext cx="340325" cy="188625"/>
            </a:xfrm>
            <a:prstGeom prst="flowChartExtract">
              <a:avLst/>
            </a:prstGeom>
            <a:solidFill>
              <a:srgbClr val="F7EF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 name="Google Shape;432;p25"/>
          <p:cNvSpPr/>
          <p:nvPr/>
        </p:nvSpPr>
        <p:spPr>
          <a:xfrm flipH="1">
            <a:off x="724275" y="1937775"/>
            <a:ext cx="2428500" cy="2662800"/>
          </a:xfrm>
          <a:prstGeom prst="round2DiagRect">
            <a:avLst>
              <a:gd name="adj1" fmla="val 16667"/>
              <a:gd name="adj2" fmla="val 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5"/>
          <p:cNvSpPr txBox="1">
            <a:spLocks noGrp="1"/>
          </p:cNvSpPr>
          <p:nvPr>
            <p:ph type="subTitle" idx="3"/>
          </p:nvPr>
        </p:nvSpPr>
        <p:spPr>
          <a:xfrm>
            <a:off x="724275" y="1937837"/>
            <a:ext cx="2371500" cy="2662800"/>
          </a:xfrm>
          <a:prstGeom prst="rect">
            <a:avLst/>
          </a:prstGeom>
          <a:noFill/>
          <a:ln>
            <a:noFill/>
          </a:ln>
        </p:spPr>
        <p:txBody>
          <a:bodyPr spcFirstLastPara="1" wrap="square" lIns="182875" tIns="182875" rIns="182875" bIns="182875" anchor="t"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434" name="Google Shape;434;p25"/>
          <p:cNvGrpSpPr/>
          <p:nvPr/>
        </p:nvGrpSpPr>
        <p:grpSpPr>
          <a:xfrm>
            <a:off x="3305156" y="1345103"/>
            <a:ext cx="533372" cy="533480"/>
            <a:chOff x="457200" y="1378813"/>
            <a:chExt cx="695400" cy="695450"/>
          </a:xfrm>
        </p:grpSpPr>
        <p:sp>
          <p:nvSpPr>
            <p:cNvPr id="435" name="Google Shape;435;p25"/>
            <p:cNvSpPr/>
            <p:nvPr/>
          </p:nvSpPr>
          <p:spPr>
            <a:xfrm>
              <a:off x="457200" y="1378813"/>
              <a:ext cx="695400" cy="621300"/>
            </a:xfrm>
            <a:prstGeom prst="roundRect">
              <a:avLst>
                <a:gd name="adj" fmla="val 16667"/>
              </a:avLst>
            </a:prstGeom>
            <a:solidFill>
              <a:srgbClr val="AFCA5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latin typeface="Roboto Light"/>
                  <a:ea typeface="Roboto Light"/>
                  <a:cs typeface="Roboto Light"/>
                  <a:sym typeface="Roboto Light"/>
                </a:rPr>
                <a:t>02</a:t>
              </a:r>
              <a:endParaRPr sz="2100">
                <a:latin typeface="Roboto Light"/>
                <a:ea typeface="Roboto Light"/>
                <a:cs typeface="Roboto Light"/>
                <a:sym typeface="Roboto Light"/>
              </a:endParaRPr>
            </a:p>
          </p:txBody>
        </p:sp>
        <p:sp>
          <p:nvSpPr>
            <p:cNvPr id="436" name="Google Shape;436;p25"/>
            <p:cNvSpPr/>
            <p:nvPr/>
          </p:nvSpPr>
          <p:spPr>
            <a:xfrm rot="10800000">
              <a:off x="634726" y="1885638"/>
              <a:ext cx="340325" cy="188625"/>
            </a:xfrm>
            <a:prstGeom prst="flowChartExtract">
              <a:avLst/>
            </a:prstGeom>
            <a:solidFill>
              <a:srgbClr val="AFC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 name="Google Shape;437;p25"/>
          <p:cNvSpPr/>
          <p:nvPr/>
        </p:nvSpPr>
        <p:spPr>
          <a:xfrm flipH="1">
            <a:off x="3572250" y="1937775"/>
            <a:ext cx="2428500" cy="2662800"/>
          </a:xfrm>
          <a:prstGeom prst="round2DiagRect">
            <a:avLst>
              <a:gd name="adj1" fmla="val 16667"/>
              <a:gd name="adj2" fmla="val 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txBox="1">
            <a:spLocks noGrp="1"/>
          </p:cNvSpPr>
          <p:nvPr>
            <p:ph type="subTitle" idx="4"/>
          </p:nvPr>
        </p:nvSpPr>
        <p:spPr>
          <a:xfrm>
            <a:off x="3572250" y="1937837"/>
            <a:ext cx="2371500" cy="2662800"/>
          </a:xfrm>
          <a:prstGeom prst="rect">
            <a:avLst/>
          </a:prstGeom>
          <a:noFill/>
          <a:ln>
            <a:noFill/>
          </a:ln>
        </p:spPr>
        <p:txBody>
          <a:bodyPr spcFirstLastPara="1" wrap="square" lIns="182875" tIns="182875" rIns="182875" bIns="182875" anchor="t"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439" name="Google Shape;439;p25"/>
          <p:cNvGrpSpPr/>
          <p:nvPr/>
        </p:nvGrpSpPr>
        <p:grpSpPr>
          <a:xfrm>
            <a:off x="6134081" y="1345853"/>
            <a:ext cx="533372" cy="533480"/>
            <a:chOff x="457200" y="1378813"/>
            <a:chExt cx="695400" cy="695450"/>
          </a:xfrm>
        </p:grpSpPr>
        <p:sp>
          <p:nvSpPr>
            <p:cNvPr id="440" name="Google Shape;440;p25"/>
            <p:cNvSpPr/>
            <p:nvPr/>
          </p:nvSpPr>
          <p:spPr>
            <a:xfrm>
              <a:off x="457200" y="1378813"/>
              <a:ext cx="695400" cy="621300"/>
            </a:xfrm>
            <a:prstGeom prst="roundRect">
              <a:avLst>
                <a:gd name="adj" fmla="val 16667"/>
              </a:avLst>
            </a:prstGeom>
            <a:solidFill>
              <a:srgbClr val="4FA7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latin typeface="Roboto Light"/>
                  <a:ea typeface="Roboto Light"/>
                  <a:cs typeface="Roboto Light"/>
                  <a:sym typeface="Roboto Light"/>
                </a:rPr>
                <a:t>03</a:t>
              </a:r>
              <a:endParaRPr sz="2100">
                <a:latin typeface="Roboto Light"/>
                <a:ea typeface="Roboto Light"/>
                <a:cs typeface="Roboto Light"/>
                <a:sym typeface="Roboto Light"/>
              </a:endParaRPr>
            </a:p>
          </p:txBody>
        </p:sp>
        <p:sp>
          <p:nvSpPr>
            <p:cNvPr id="441" name="Google Shape;441;p25"/>
            <p:cNvSpPr/>
            <p:nvPr/>
          </p:nvSpPr>
          <p:spPr>
            <a:xfrm rot="10800000">
              <a:off x="634726" y="1885638"/>
              <a:ext cx="340325" cy="188625"/>
            </a:xfrm>
            <a:prstGeom prst="flowChartExtract">
              <a:avLst/>
            </a:prstGeom>
            <a:solidFill>
              <a:srgbClr val="4FA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 name="Google Shape;442;p25"/>
          <p:cNvSpPr/>
          <p:nvPr/>
        </p:nvSpPr>
        <p:spPr>
          <a:xfrm flipH="1">
            <a:off x="6401175" y="1938525"/>
            <a:ext cx="2428500" cy="2662800"/>
          </a:xfrm>
          <a:prstGeom prst="round2DiagRect">
            <a:avLst>
              <a:gd name="adj1" fmla="val 16667"/>
              <a:gd name="adj2" fmla="val 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5"/>
          <p:cNvSpPr txBox="1">
            <a:spLocks noGrp="1"/>
          </p:cNvSpPr>
          <p:nvPr>
            <p:ph type="subTitle" idx="5"/>
          </p:nvPr>
        </p:nvSpPr>
        <p:spPr>
          <a:xfrm>
            <a:off x="6401175" y="1938587"/>
            <a:ext cx="2371500" cy="2662800"/>
          </a:xfrm>
          <a:prstGeom prst="rect">
            <a:avLst/>
          </a:prstGeom>
          <a:noFill/>
          <a:ln>
            <a:noFill/>
          </a:ln>
        </p:spPr>
        <p:txBody>
          <a:bodyPr spcFirstLastPara="1" wrap="square" lIns="182875" tIns="182875" rIns="182875" bIns="182875" anchor="t"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25. Numbered 1–2 (Blue)">
  <p:cSld name="CUSTOM_2_7_1_5_2_1">
    <p:spTree>
      <p:nvGrpSpPr>
        <p:cNvPr id="1" name="Shape 444"/>
        <p:cNvGrpSpPr/>
        <p:nvPr/>
      </p:nvGrpSpPr>
      <p:grpSpPr>
        <a:xfrm>
          <a:off x="0" y="0"/>
          <a:ext cx="0" cy="0"/>
          <a:chOff x="0" y="0"/>
          <a:chExt cx="0" cy="0"/>
        </a:xfrm>
      </p:grpSpPr>
      <p:pic>
        <p:nvPicPr>
          <p:cNvPr id="445" name="Google Shape;445;p26"/>
          <p:cNvPicPr preferRelativeResize="0"/>
          <p:nvPr/>
        </p:nvPicPr>
        <p:blipFill>
          <a:blip r:embed="rId2">
            <a:alphaModFix/>
          </a:blip>
          <a:stretch>
            <a:fillRect/>
          </a:stretch>
        </p:blipFill>
        <p:spPr>
          <a:xfrm>
            <a:off x="4286275" y="649650"/>
            <a:ext cx="827450" cy="4115237"/>
          </a:xfrm>
          <a:prstGeom prst="rect">
            <a:avLst/>
          </a:prstGeom>
          <a:noFill/>
          <a:ln>
            <a:noFill/>
          </a:ln>
        </p:spPr>
      </p:pic>
      <p:sp>
        <p:nvSpPr>
          <p:cNvPr id="446" name="Google Shape;446;p26"/>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447" name="Google Shape;447;p26"/>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448" name="Google Shape;448;p26"/>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449" name="Google Shape;449;p26"/>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450" name="Google Shape;450;p26"/>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51" name="Google Shape;451;p26"/>
          <p:cNvSpPr txBox="1">
            <a:spLocks noGrp="1"/>
          </p:cNvSpPr>
          <p:nvPr>
            <p:ph type="subTitle" idx="2"/>
          </p:nvPr>
        </p:nvSpPr>
        <p:spPr>
          <a:xfrm>
            <a:off x="-12300" y="1602450"/>
            <a:ext cx="4298400" cy="3301800"/>
          </a:xfrm>
          <a:prstGeom prst="rect">
            <a:avLst/>
          </a:prstGeom>
          <a:noFill/>
          <a:ln>
            <a:noFill/>
          </a:ln>
        </p:spPr>
        <p:txBody>
          <a:bodyPr spcFirstLastPara="1" wrap="square" lIns="457200" tIns="0" rIns="457200" bIns="0" anchor="t" anchorCtr="0">
            <a:noAutofit/>
          </a:bodyPr>
          <a:lstStyle>
            <a:lvl1pPr lvl="0" rtl="0">
              <a:lnSpc>
                <a:spcPct val="115000"/>
              </a:lnSpc>
              <a:spcBef>
                <a:spcPts val="0"/>
              </a:spcBef>
              <a:spcAft>
                <a:spcPts val="0"/>
              </a:spcAft>
              <a:buNone/>
              <a:defRPr sz="12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52" name="Google Shape;452;p26"/>
          <p:cNvSpPr/>
          <p:nvPr/>
        </p:nvSpPr>
        <p:spPr>
          <a:xfrm>
            <a:off x="4936274" y="890150"/>
            <a:ext cx="2688300" cy="476700"/>
          </a:xfrm>
          <a:prstGeom prst="roundRect">
            <a:avLst>
              <a:gd name="adj" fmla="val 16667"/>
            </a:avLst>
          </a:prstGeom>
          <a:solidFill>
            <a:srgbClr val="365C8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rgbClr val="FFFFFF"/>
                </a:solidFill>
                <a:latin typeface="Roboto Light"/>
                <a:ea typeface="Roboto Light"/>
                <a:cs typeface="Roboto Light"/>
                <a:sym typeface="Roboto Light"/>
              </a:rPr>
              <a:t>System Hardening</a:t>
            </a:r>
            <a:endParaRPr sz="2100">
              <a:solidFill>
                <a:srgbClr val="FFFFFF"/>
              </a:solidFill>
              <a:latin typeface="Roboto Light"/>
              <a:ea typeface="Roboto Light"/>
              <a:cs typeface="Roboto Light"/>
              <a:sym typeface="Roboto Light"/>
            </a:endParaRPr>
          </a:p>
        </p:txBody>
      </p:sp>
      <p:sp>
        <p:nvSpPr>
          <p:cNvPr id="453" name="Google Shape;453;p26"/>
          <p:cNvSpPr/>
          <p:nvPr/>
        </p:nvSpPr>
        <p:spPr>
          <a:xfrm rot="10800000">
            <a:off x="5072469" y="1278938"/>
            <a:ext cx="261029" cy="144694"/>
          </a:xfrm>
          <a:prstGeom prst="flowChartExtract">
            <a:avLst/>
          </a:prstGeom>
          <a:solidFill>
            <a:srgbClr val="365C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6"/>
          <p:cNvSpPr/>
          <p:nvPr/>
        </p:nvSpPr>
        <p:spPr>
          <a:xfrm>
            <a:off x="457246" y="887925"/>
            <a:ext cx="2688300" cy="476700"/>
          </a:xfrm>
          <a:prstGeom prst="roundRect">
            <a:avLst>
              <a:gd name="adj" fmla="val 16667"/>
            </a:avLst>
          </a:prstGeom>
          <a:solidFill>
            <a:srgbClr val="3D85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rgbClr val="FFFFFF"/>
                </a:solidFill>
                <a:latin typeface="Roboto Light"/>
                <a:ea typeface="Roboto Light"/>
                <a:cs typeface="Roboto Light"/>
                <a:sym typeface="Roboto Light"/>
              </a:rPr>
              <a:t>Alarm</a:t>
            </a:r>
            <a:endParaRPr sz="2100">
              <a:solidFill>
                <a:srgbClr val="FFFFFF"/>
              </a:solidFill>
              <a:latin typeface="Roboto Light"/>
              <a:ea typeface="Roboto Light"/>
              <a:cs typeface="Roboto Light"/>
              <a:sym typeface="Roboto Light"/>
            </a:endParaRPr>
          </a:p>
        </p:txBody>
      </p:sp>
      <p:sp>
        <p:nvSpPr>
          <p:cNvPr id="455" name="Google Shape;455;p26"/>
          <p:cNvSpPr/>
          <p:nvPr/>
        </p:nvSpPr>
        <p:spPr>
          <a:xfrm rot="10800000">
            <a:off x="575363" y="1276701"/>
            <a:ext cx="226486" cy="144694"/>
          </a:xfrm>
          <a:prstGeom prst="flowChartExtract">
            <a:avLst/>
          </a:prstGeom>
          <a:solidFill>
            <a:srgbClr val="3D8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6"/>
          <p:cNvSpPr txBox="1">
            <a:spLocks noGrp="1"/>
          </p:cNvSpPr>
          <p:nvPr>
            <p:ph type="subTitle" idx="3"/>
          </p:nvPr>
        </p:nvSpPr>
        <p:spPr>
          <a:xfrm>
            <a:off x="4466800" y="1604700"/>
            <a:ext cx="4298400" cy="3301800"/>
          </a:xfrm>
          <a:prstGeom prst="rect">
            <a:avLst/>
          </a:prstGeom>
          <a:noFill/>
          <a:ln>
            <a:noFill/>
          </a:ln>
        </p:spPr>
        <p:txBody>
          <a:bodyPr spcFirstLastPara="1" wrap="square" lIns="457200" tIns="0" rIns="457200" bIns="0" anchor="t" anchorCtr="0">
            <a:noAutofit/>
          </a:bodyPr>
          <a:lstStyle>
            <a:lvl1pPr lvl="0" rtl="0">
              <a:lnSpc>
                <a:spcPct val="115000"/>
              </a:lnSpc>
              <a:spcBef>
                <a:spcPts val="0"/>
              </a:spcBef>
              <a:spcAft>
                <a:spcPts val="0"/>
              </a:spcAft>
              <a:buNone/>
              <a:defRPr sz="12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26. Numbered 1–5 (Grey)">
  <p:cSld name="CUSTOM_2_7_1_5_1">
    <p:spTree>
      <p:nvGrpSpPr>
        <p:cNvPr id="1" name="Shape 457"/>
        <p:cNvGrpSpPr/>
        <p:nvPr/>
      </p:nvGrpSpPr>
      <p:grpSpPr>
        <a:xfrm>
          <a:off x="0" y="0"/>
          <a:ext cx="0" cy="0"/>
          <a:chOff x="0" y="0"/>
          <a:chExt cx="0" cy="0"/>
        </a:xfrm>
      </p:grpSpPr>
      <p:sp>
        <p:nvSpPr>
          <p:cNvPr id="458" name="Google Shape;458;p27"/>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59" name="Google Shape;459;p27"/>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460" name="Google Shape;460;p27"/>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461" name="Google Shape;461;p27"/>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462" name="Google Shape;462;p27"/>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463" name="Google Shape;463;p27"/>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64" name="Google Shape;464;p27"/>
          <p:cNvSpPr/>
          <p:nvPr/>
        </p:nvSpPr>
        <p:spPr>
          <a:xfrm>
            <a:off x="400050" y="1252725"/>
            <a:ext cx="790500" cy="638400"/>
          </a:xfrm>
          <a:prstGeom prst="roundRect">
            <a:avLst>
              <a:gd name="adj" fmla="val 16667"/>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800">
                <a:latin typeface="Roboto Light"/>
                <a:ea typeface="Roboto Light"/>
                <a:cs typeface="Roboto Light"/>
                <a:sym typeface="Roboto Light"/>
              </a:rPr>
              <a:t>01</a:t>
            </a:r>
            <a:endParaRPr sz="4800">
              <a:latin typeface="Roboto Light"/>
              <a:ea typeface="Roboto Light"/>
              <a:cs typeface="Roboto Light"/>
              <a:sym typeface="Roboto Light"/>
            </a:endParaRPr>
          </a:p>
        </p:txBody>
      </p:sp>
      <p:sp>
        <p:nvSpPr>
          <p:cNvPr id="465" name="Google Shape;465;p27"/>
          <p:cNvSpPr/>
          <p:nvPr/>
        </p:nvSpPr>
        <p:spPr>
          <a:xfrm>
            <a:off x="1190550" y="1276575"/>
            <a:ext cx="7477200" cy="590700"/>
          </a:xfrm>
          <a:prstGeom prst="chevron">
            <a:avLst>
              <a:gd name="adj" fmla="val 50000"/>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7"/>
          <p:cNvSpPr/>
          <p:nvPr/>
        </p:nvSpPr>
        <p:spPr>
          <a:xfrm>
            <a:off x="1133475" y="1276575"/>
            <a:ext cx="7115400" cy="590700"/>
          </a:xfrm>
          <a:prstGeom prst="chevron">
            <a:avLst>
              <a:gd name="adj" fmla="val 5000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7"/>
          <p:cNvSpPr/>
          <p:nvPr/>
        </p:nvSpPr>
        <p:spPr>
          <a:xfrm flipH="1">
            <a:off x="457188" y="1962375"/>
            <a:ext cx="7477200" cy="590700"/>
          </a:xfrm>
          <a:prstGeom prst="chevron">
            <a:avLst>
              <a:gd name="adj" fmla="val 50000"/>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7"/>
          <p:cNvSpPr/>
          <p:nvPr/>
        </p:nvSpPr>
        <p:spPr>
          <a:xfrm flipH="1">
            <a:off x="876063" y="1962375"/>
            <a:ext cx="7115400" cy="590700"/>
          </a:xfrm>
          <a:prstGeom prst="chevron">
            <a:avLst>
              <a:gd name="adj" fmla="val 5000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7"/>
          <p:cNvSpPr/>
          <p:nvPr/>
        </p:nvSpPr>
        <p:spPr>
          <a:xfrm>
            <a:off x="7934400" y="1938525"/>
            <a:ext cx="790500" cy="638400"/>
          </a:xfrm>
          <a:prstGeom prst="roundRect">
            <a:avLst>
              <a:gd name="adj" fmla="val 16667"/>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800">
                <a:latin typeface="Roboto Light"/>
                <a:ea typeface="Roboto Light"/>
                <a:cs typeface="Roboto Light"/>
                <a:sym typeface="Roboto Light"/>
              </a:rPr>
              <a:t>02</a:t>
            </a:r>
            <a:endParaRPr sz="4800">
              <a:latin typeface="Roboto Light"/>
              <a:ea typeface="Roboto Light"/>
              <a:cs typeface="Roboto Light"/>
              <a:sym typeface="Roboto Light"/>
            </a:endParaRPr>
          </a:p>
        </p:txBody>
      </p:sp>
      <p:sp>
        <p:nvSpPr>
          <p:cNvPr id="470" name="Google Shape;470;p27"/>
          <p:cNvSpPr/>
          <p:nvPr/>
        </p:nvSpPr>
        <p:spPr>
          <a:xfrm>
            <a:off x="457200" y="2622375"/>
            <a:ext cx="790500" cy="638400"/>
          </a:xfrm>
          <a:prstGeom prst="roundRect">
            <a:avLst>
              <a:gd name="adj" fmla="val 16667"/>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800">
                <a:latin typeface="Roboto Light"/>
                <a:ea typeface="Roboto Light"/>
                <a:cs typeface="Roboto Light"/>
                <a:sym typeface="Roboto Light"/>
              </a:rPr>
              <a:t>03</a:t>
            </a:r>
            <a:endParaRPr sz="4800">
              <a:latin typeface="Roboto Light"/>
              <a:ea typeface="Roboto Light"/>
              <a:cs typeface="Roboto Light"/>
              <a:sym typeface="Roboto Light"/>
            </a:endParaRPr>
          </a:p>
        </p:txBody>
      </p:sp>
      <p:sp>
        <p:nvSpPr>
          <p:cNvPr id="471" name="Google Shape;471;p27"/>
          <p:cNvSpPr/>
          <p:nvPr/>
        </p:nvSpPr>
        <p:spPr>
          <a:xfrm>
            <a:off x="1190931" y="2646225"/>
            <a:ext cx="7477200" cy="590700"/>
          </a:xfrm>
          <a:prstGeom prst="chevron">
            <a:avLst>
              <a:gd name="adj" fmla="val 50000"/>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7"/>
          <p:cNvSpPr/>
          <p:nvPr/>
        </p:nvSpPr>
        <p:spPr>
          <a:xfrm>
            <a:off x="1133856" y="2646225"/>
            <a:ext cx="7115400" cy="590700"/>
          </a:xfrm>
          <a:prstGeom prst="chevron">
            <a:avLst>
              <a:gd name="adj" fmla="val 5000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7"/>
          <p:cNvSpPr/>
          <p:nvPr/>
        </p:nvSpPr>
        <p:spPr>
          <a:xfrm flipH="1">
            <a:off x="514338" y="3408225"/>
            <a:ext cx="7477200" cy="590700"/>
          </a:xfrm>
          <a:prstGeom prst="chevron">
            <a:avLst>
              <a:gd name="adj" fmla="val 50000"/>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7"/>
          <p:cNvSpPr/>
          <p:nvPr/>
        </p:nvSpPr>
        <p:spPr>
          <a:xfrm flipH="1">
            <a:off x="933213" y="3408225"/>
            <a:ext cx="7115400" cy="590700"/>
          </a:xfrm>
          <a:prstGeom prst="chevron">
            <a:avLst>
              <a:gd name="adj" fmla="val 5000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7"/>
          <p:cNvSpPr/>
          <p:nvPr/>
        </p:nvSpPr>
        <p:spPr>
          <a:xfrm>
            <a:off x="7991550" y="3384375"/>
            <a:ext cx="790500" cy="638400"/>
          </a:xfrm>
          <a:prstGeom prst="roundRect">
            <a:avLst>
              <a:gd name="adj" fmla="val 16667"/>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800">
                <a:latin typeface="Roboto Light"/>
                <a:ea typeface="Roboto Light"/>
                <a:cs typeface="Roboto Light"/>
                <a:sym typeface="Roboto Light"/>
              </a:rPr>
              <a:t>04</a:t>
            </a:r>
            <a:endParaRPr sz="4800">
              <a:latin typeface="Roboto Light"/>
              <a:ea typeface="Roboto Light"/>
              <a:cs typeface="Roboto Light"/>
              <a:sym typeface="Roboto Light"/>
            </a:endParaRPr>
          </a:p>
        </p:txBody>
      </p:sp>
      <p:sp>
        <p:nvSpPr>
          <p:cNvPr id="476" name="Google Shape;476;p27"/>
          <p:cNvSpPr/>
          <p:nvPr/>
        </p:nvSpPr>
        <p:spPr>
          <a:xfrm>
            <a:off x="438150" y="4095388"/>
            <a:ext cx="790500" cy="638400"/>
          </a:xfrm>
          <a:prstGeom prst="roundRect">
            <a:avLst>
              <a:gd name="adj" fmla="val 16667"/>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800">
                <a:latin typeface="Roboto Light"/>
                <a:ea typeface="Roboto Light"/>
                <a:cs typeface="Roboto Light"/>
                <a:sym typeface="Roboto Light"/>
              </a:rPr>
              <a:t>05</a:t>
            </a:r>
            <a:endParaRPr sz="4800">
              <a:latin typeface="Roboto Light"/>
              <a:ea typeface="Roboto Light"/>
              <a:cs typeface="Roboto Light"/>
              <a:sym typeface="Roboto Light"/>
            </a:endParaRPr>
          </a:p>
        </p:txBody>
      </p:sp>
      <p:sp>
        <p:nvSpPr>
          <p:cNvPr id="477" name="Google Shape;477;p27"/>
          <p:cNvSpPr/>
          <p:nvPr/>
        </p:nvSpPr>
        <p:spPr>
          <a:xfrm>
            <a:off x="1190931" y="4119238"/>
            <a:ext cx="7477200" cy="590700"/>
          </a:xfrm>
          <a:prstGeom prst="chevron">
            <a:avLst>
              <a:gd name="adj" fmla="val 50000"/>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7"/>
          <p:cNvSpPr/>
          <p:nvPr/>
        </p:nvSpPr>
        <p:spPr>
          <a:xfrm>
            <a:off x="1133856" y="4119238"/>
            <a:ext cx="7115400" cy="590700"/>
          </a:xfrm>
          <a:prstGeom prst="chevron">
            <a:avLst>
              <a:gd name="adj" fmla="val 5000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7"/>
          <p:cNvSpPr txBox="1">
            <a:spLocks noGrp="1"/>
          </p:cNvSpPr>
          <p:nvPr>
            <p:ph type="subTitle" idx="3"/>
          </p:nvPr>
        </p:nvSpPr>
        <p:spPr>
          <a:xfrm>
            <a:off x="-12175" y="1267550"/>
            <a:ext cx="7434600" cy="5907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80" name="Google Shape;480;p27"/>
          <p:cNvSpPr txBox="1">
            <a:spLocks noGrp="1"/>
          </p:cNvSpPr>
          <p:nvPr>
            <p:ph type="subTitle" idx="4"/>
          </p:nvPr>
        </p:nvSpPr>
        <p:spPr>
          <a:xfrm>
            <a:off x="175" y="1944963"/>
            <a:ext cx="9144000" cy="590700"/>
          </a:xfrm>
          <a:prstGeom prst="rect">
            <a:avLst/>
          </a:prstGeom>
          <a:noFill/>
          <a:ln>
            <a:noFill/>
          </a:ln>
        </p:spPr>
        <p:txBody>
          <a:bodyPr spcFirstLastPara="1" wrap="square" lIns="457200" tIns="0" rIns="1554475" bIns="0" anchor="ctr" anchorCtr="0">
            <a:noAutofit/>
          </a:bodyPr>
          <a:lstStyle>
            <a:lvl1pPr lvl="0" algn="r" rtl="0">
              <a:lnSpc>
                <a:spcPct val="115000"/>
              </a:lnSpc>
              <a:spcBef>
                <a:spcPts val="0"/>
              </a:spcBef>
              <a:spcAft>
                <a:spcPts val="0"/>
              </a:spcAft>
              <a:buNone/>
              <a:defRPr>
                <a:latin typeface="Roboto"/>
                <a:ea typeface="Roboto"/>
                <a:cs typeface="Roboto"/>
                <a:sym typeface="Roboto"/>
              </a:defRPr>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sp>
        <p:nvSpPr>
          <p:cNvPr id="481" name="Google Shape;481;p27"/>
          <p:cNvSpPr txBox="1">
            <a:spLocks noGrp="1"/>
          </p:cNvSpPr>
          <p:nvPr>
            <p:ph type="subTitle" idx="5"/>
          </p:nvPr>
        </p:nvSpPr>
        <p:spPr>
          <a:xfrm>
            <a:off x="-12175" y="2648175"/>
            <a:ext cx="9168600" cy="5907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82" name="Google Shape;482;p27"/>
          <p:cNvSpPr txBox="1">
            <a:spLocks noGrp="1"/>
          </p:cNvSpPr>
          <p:nvPr>
            <p:ph type="subTitle" idx="6"/>
          </p:nvPr>
        </p:nvSpPr>
        <p:spPr>
          <a:xfrm>
            <a:off x="-12175" y="3394650"/>
            <a:ext cx="9144000" cy="590700"/>
          </a:xfrm>
          <a:prstGeom prst="rect">
            <a:avLst/>
          </a:prstGeom>
          <a:noFill/>
          <a:ln>
            <a:noFill/>
          </a:ln>
        </p:spPr>
        <p:txBody>
          <a:bodyPr spcFirstLastPara="1" wrap="square" lIns="457200" tIns="0" rIns="1554475" bIns="0" anchor="ctr" anchorCtr="0">
            <a:noAutofit/>
          </a:bodyPr>
          <a:lstStyle>
            <a:lvl1pPr lvl="0" algn="r"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83" name="Google Shape;483;p27"/>
          <p:cNvSpPr txBox="1">
            <a:spLocks noGrp="1"/>
          </p:cNvSpPr>
          <p:nvPr>
            <p:ph type="subTitle" idx="7"/>
          </p:nvPr>
        </p:nvSpPr>
        <p:spPr>
          <a:xfrm>
            <a:off x="175" y="4119225"/>
            <a:ext cx="9168600" cy="5907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guide id="2" pos="5460">
          <p15:clr>
            <a:srgbClr val="F9AD4C"/>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27. Bullets 1–4 (Greens)">
  <p:cSld name="CUSTOM_2_7_1_6_1_2">
    <p:spTree>
      <p:nvGrpSpPr>
        <p:cNvPr id="1" name="Shape 484"/>
        <p:cNvGrpSpPr/>
        <p:nvPr/>
      </p:nvGrpSpPr>
      <p:grpSpPr>
        <a:xfrm>
          <a:off x="0" y="0"/>
          <a:ext cx="0" cy="0"/>
          <a:chOff x="0" y="0"/>
          <a:chExt cx="0" cy="0"/>
        </a:xfrm>
      </p:grpSpPr>
      <p:sp>
        <p:nvSpPr>
          <p:cNvPr id="485" name="Google Shape;485;p28"/>
          <p:cNvSpPr/>
          <p:nvPr/>
        </p:nvSpPr>
        <p:spPr>
          <a:xfrm>
            <a:off x="1352550" y="137882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8"/>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87" name="Google Shape;487;p28"/>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488" name="Google Shape;488;p28"/>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489" name="Google Shape;489;p28"/>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490" name="Google Shape;490;p28"/>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491" name="Google Shape;491;p28"/>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92" name="Google Shape;492;p28"/>
          <p:cNvSpPr txBox="1">
            <a:spLocks noGrp="1"/>
          </p:cNvSpPr>
          <p:nvPr>
            <p:ph type="subTitle" idx="3"/>
          </p:nvPr>
        </p:nvSpPr>
        <p:spPr>
          <a:xfrm>
            <a:off x="12225" y="1398000"/>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93" name="Google Shape;493;p28"/>
          <p:cNvSpPr/>
          <p:nvPr/>
        </p:nvSpPr>
        <p:spPr>
          <a:xfrm>
            <a:off x="1352550" y="22311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8"/>
          <p:cNvSpPr/>
          <p:nvPr/>
        </p:nvSpPr>
        <p:spPr>
          <a:xfrm>
            <a:off x="1352550" y="3073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8"/>
          <p:cNvSpPr/>
          <p:nvPr/>
        </p:nvSpPr>
        <p:spPr>
          <a:xfrm>
            <a:off x="1352550" y="39189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8"/>
          <p:cNvSpPr txBox="1">
            <a:spLocks noGrp="1"/>
          </p:cNvSpPr>
          <p:nvPr>
            <p:ph type="subTitle" idx="4"/>
          </p:nvPr>
        </p:nvSpPr>
        <p:spPr>
          <a:xfrm>
            <a:off x="-12225" y="223355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97" name="Google Shape;497;p28"/>
          <p:cNvSpPr txBox="1">
            <a:spLocks noGrp="1"/>
          </p:cNvSpPr>
          <p:nvPr>
            <p:ph type="subTitle" idx="5"/>
          </p:nvPr>
        </p:nvSpPr>
        <p:spPr>
          <a:xfrm>
            <a:off x="0" y="30762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98" name="Google Shape;498;p28"/>
          <p:cNvSpPr txBox="1">
            <a:spLocks noGrp="1"/>
          </p:cNvSpPr>
          <p:nvPr>
            <p:ph type="subTitle" idx="6"/>
          </p:nvPr>
        </p:nvSpPr>
        <p:spPr>
          <a:xfrm>
            <a:off x="-12300" y="39189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499" name="Google Shape;499;p28"/>
          <p:cNvPicPr preferRelativeResize="0"/>
          <p:nvPr/>
        </p:nvPicPr>
        <p:blipFill rotWithShape="1">
          <a:blip r:embed="rId2">
            <a:alphaModFix/>
          </a:blip>
          <a:srcRect t="1830" b="1830"/>
          <a:stretch/>
        </p:blipFill>
        <p:spPr>
          <a:xfrm>
            <a:off x="429768" y="1402811"/>
            <a:ext cx="785567" cy="606900"/>
          </a:xfrm>
          <a:prstGeom prst="rect">
            <a:avLst/>
          </a:prstGeom>
          <a:noFill/>
          <a:ln>
            <a:noFill/>
          </a:ln>
        </p:spPr>
      </p:pic>
      <p:pic>
        <p:nvPicPr>
          <p:cNvPr id="500" name="Google Shape;500;p28"/>
          <p:cNvPicPr preferRelativeResize="0"/>
          <p:nvPr/>
        </p:nvPicPr>
        <p:blipFill rotWithShape="1">
          <a:blip r:embed="rId3">
            <a:alphaModFix/>
          </a:blip>
          <a:srcRect t="228" b="238"/>
          <a:stretch/>
        </p:blipFill>
        <p:spPr>
          <a:xfrm>
            <a:off x="429768" y="2227098"/>
            <a:ext cx="785566" cy="606900"/>
          </a:xfrm>
          <a:prstGeom prst="rect">
            <a:avLst/>
          </a:prstGeom>
          <a:noFill/>
          <a:ln>
            <a:noFill/>
          </a:ln>
        </p:spPr>
      </p:pic>
      <p:pic>
        <p:nvPicPr>
          <p:cNvPr id="501" name="Google Shape;501;p28"/>
          <p:cNvPicPr preferRelativeResize="0"/>
          <p:nvPr/>
        </p:nvPicPr>
        <p:blipFill rotWithShape="1">
          <a:blip r:embed="rId3">
            <a:alphaModFix/>
          </a:blip>
          <a:srcRect t="228" b="238"/>
          <a:stretch/>
        </p:blipFill>
        <p:spPr>
          <a:xfrm>
            <a:off x="432306" y="3916573"/>
            <a:ext cx="785566" cy="606900"/>
          </a:xfrm>
          <a:prstGeom prst="rect">
            <a:avLst/>
          </a:prstGeom>
          <a:noFill/>
          <a:ln>
            <a:noFill/>
          </a:ln>
        </p:spPr>
      </p:pic>
      <p:pic>
        <p:nvPicPr>
          <p:cNvPr id="502" name="Google Shape;502;p28"/>
          <p:cNvPicPr preferRelativeResize="0"/>
          <p:nvPr/>
        </p:nvPicPr>
        <p:blipFill rotWithShape="1">
          <a:blip r:embed="rId2">
            <a:alphaModFix/>
          </a:blip>
          <a:srcRect t="1830" b="1830"/>
          <a:stretch/>
        </p:blipFill>
        <p:spPr>
          <a:xfrm>
            <a:off x="429768" y="3082261"/>
            <a:ext cx="785567" cy="6069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guide id="2" pos="1512">
          <p15:clr>
            <a:srgbClr val="FA7B17"/>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28. Bullets 1–4 (Yellow/Green)">
  <p:cSld name="CUSTOM_2_7_1_6_1_2_1">
    <p:spTree>
      <p:nvGrpSpPr>
        <p:cNvPr id="1" name="Shape 503"/>
        <p:cNvGrpSpPr/>
        <p:nvPr/>
      </p:nvGrpSpPr>
      <p:grpSpPr>
        <a:xfrm>
          <a:off x="0" y="0"/>
          <a:ext cx="0" cy="0"/>
          <a:chOff x="0" y="0"/>
          <a:chExt cx="0" cy="0"/>
        </a:xfrm>
      </p:grpSpPr>
      <p:sp>
        <p:nvSpPr>
          <p:cNvPr id="504" name="Google Shape;504;p29"/>
          <p:cNvSpPr/>
          <p:nvPr/>
        </p:nvSpPr>
        <p:spPr>
          <a:xfrm>
            <a:off x="1352550" y="137882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9"/>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06" name="Google Shape;506;p29"/>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507" name="Google Shape;507;p29"/>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508" name="Google Shape;508;p29"/>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509" name="Google Shape;509;p29"/>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510" name="Google Shape;510;p29"/>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11" name="Google Shape;511;p29"/>
          <p:cNvSpPr txBox="1">
            <a:spLocks noGrp="1"/>
          </p:cNvSpPr>
          <p:nvPr>
            <p:ph type="subTitle" idx="3"/>
          </p:nvPr>
        </p:nvSpPr>
        <p:spPr>
          <a:xfrm>
            <a:off x="12225" y="1398000"/>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12" name="Google Shape;512;p29"/>
          <p:cNvSpPr/>
          <p:nvPr/>
        </p:nvSpPr>
        <p:spPr>
          <a:xfrm>
            <a:off x="1352550" y="22311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1352550" y="3073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1352550" y="39189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9"/>
          <p:cNvSpPr txBox="1">
            <a:spLocks noGrp="1"/>
          </p:cNvSpPr>
          <p:nvPr>
            <p:ph type="subTitle" idx="4"/>
          </p:nvPr>
        </p:nvSpPr>
        <p:spPr>
          <a:xfrm>
            <a:off x="-12225" y="223355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16" name="Google Shape;516;p29"/>
          <p:cNvSpPr txBox="1">
            <a:spLocks noGrp="1"/>
          </p:cNvSpPr>
          <p:nvPr>
            <p:ph type="subTitle" idx="5"/>
          </p:nvPr>
        </p:nvSpPr>
        <p:spPr>
          <a:xfrm>
            <a:off x="0" y="30762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17" name="Google Shape;517;p29"/>
          <p:cNvSpPr txBox="1">
            <a:spLocks noGrp="1"/>
          </p:cNvSpPr>
          <p:nvPr>
            <p:ph type="subTitle" idx="6"/>
          </p:nvPr>
        </p:nvSpPr>
        <p:spPr>
          <a:xfrm>
            <a:off x="-12300" y="39189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518" name="Google Shape;518;p29"/>
          <p:cNvPicPr preferRelativeResize="0"/>
          <p:nvPr/>
        </p:nvPicPr>
        <p:blipFill rotWithShape="1">
          <a:blip r:embed="rId2">
            <a:alphaModFix/>
          </a:blip>
          <a:srcRect t="1830" b="1830"/>
          <a:stretch/>
        </p:blipFill>
        <p:spPr>
          <a:xfrm>
            <a:off x="429768" y="1402811"/>
            <a:ext cx="785567" cy="606900"/>
          </a:xfrm>
          <a:prstGeom prst="rect">
            <a:avLst/>
          </a:prstGeom>
          <a:noFill/>
          <a:ln>
            <a:noFill/>
          </a:ln>
        </p:spPr>
      </p:pic>
      <p:pic>
        <p:nvPicPr>
          <p:cNvPr id="519" name="Google Shape;519;p29"/>
          <p:cNvPicPr preferRelativeResize="0"/>
          <p:nvPr/>
        </p:nvPicPr>
        <p:blipFill rotWithShape="1">
          <a:blip r:embed="rId2">
            <a:alphaModFix/>
          </a:blip>
          <a:srcRect t="1830" b="1830"/>
          <a:stretch/>
        </p:blipFill>
        <p:spPr>
          <a:xfrm>
            <a:off x="429768" y="2227098"/>
            <a:ext cx="785567" cy="606900"/>
          </a:xfrm>
          <a:prstGeom prst="rect">
            <a:avLst/>
          </a:prstGeom>
          <a:noFill/>
          <a:ln>
            <a:noFill/>
          </a:ln>
        </p:spPr>
      </p:pic>
      <p:pic>
        <p:nvPicPr>
          <p:cNvPr id="520" name="Google Shape;520;p29"/>
          <p:cNvPicPr preferRelativeResize="0"/>
          <p:nvPr/>
        </p:nvPicPr>
        <p:blipFill rotWithShape="1">
          <a:blip r:embed="rId2">
            <a:alphaModFix/>
          </a:blip>
          <a:srcRect t="1830" b="1830"/>
          <a:stretch/>
        </p:blipFill>
        <p:spPr>
          <a:xfrm>
            <a:off x="432306" y="3916573"/>
            <a:ext cx="785567" cy="606900"/>
          </a:xfrm>
          <a:prstGeom prst="rect">
            <a:avLst/>
          </a:prstGeom>
          <a:noFill/>
          <a:ln>
            <a:noFill/>
          </a:ln>
        </p:spPr>
      </p:pic>
      <p:pic>
        <p:nvPicPr>
          <p:cNvPr id="521" name="Google Shape;521;p29"/>
          <p:cNvPicPr preferRelativeResize="0"/>
          <p:nvPr/>
        </p:nvPicPr>
        <p:blipFill rotWithShape="1">
          <a:blip r:embed="rId2">
            <a:alphaModFix/>
          </a:blip>
          <a:srcRect t="1830" b="1830"/>
          <a:stretch/>
        </p:blipFill>
        <p:spPr>
          <a:xfrm>
            <a:off x="429768" y="3082261"/>
            <a:ext cx="785567" cy="6069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29. Bullets 1–4 (Gray)">
  <p:cSld name="CUSTOM_2_7_1_6_1_2_1_1">
    <p:spTree>
      <p:nvGrpSpPr>
        <p:cNvPr id="1" name="Shape 522"/>
        <p:cNvGrpSpPr/>
        <p:nvPr/>
      </p:nvGrpSpPr>
      <p:grpSpPr>
        <a:xfrm>
          <a:off x="0" y="0"/>
          <a:ext cx="0" cy="0"/>
          <a:chOff x="0" y="0"/>
          <a:chExt cx="0" cy="0"/>
        </a:xfrm>
      </p:grpSpPr>
      <p:sp>
        <p:nvSpPr>
          <p:cNvPr id="523" name="Google Shape;523;p30"/>
          <p:cNvSpPr/>
          <p:nvPr/>
        </p:nvSpPr>
        <p:spPr>
          <a:xfrm>
            <a:off x="1352550" y="137882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0"/>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25" name="Google Shape;525;p30"/>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526" name="Google Shape;526;p30"/>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527" name="Google Shape;527;p30"/>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528" name="Google Shape;528;p30"/>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529" name="Google Shape;529;p30"/>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30" name="Google Shape;530;p30"/>
          <p:cNvSpPr txBox="1">
            <a:spLocks noGrp="1"/>
          </p:cNvSpPr>
          <p:nvPr>
            <p:ph type="subTitle" idx="3"/>
          </p:nvPr>
        </p:nvSpPr>
        <p:spPr>
          <a:xfrm>
            <a:off x="12225" y="1398000"/>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31" name="Google Shape;531;p30"/>
          <p:cNvSpPr/>
          <p:nvPr/>
        </p:nvSpPr>
        <p:spPr>
          <a:xfrm>
            <a:off x="1352550" y="22311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0"/>
          <p:cNvSpPr/>
          <p:nvPr/>
        </p:nvSpPr>
        <p:spPr>
          <a:xfrm>
            <a:off x="1352550" y="3073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0"/>
          <p:cNvSpPr/>
          <p:nvPr/>
        </p:nvSpPr>
        <p:spPr>
          <a:xfrm>
            <a:off x="1352550" y="39189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0"/>
          <p:cNvSpPr txBox="1">
            <a:spLocks noGrp="1"/>
          </p:cNvSpPr>
          <p:nvPr>
            <p:ph type="subTitle" idx="4"/>
          </p:nvPr>
        </p:nvSpPr>
        <p:spPr>
          <a:xfrm>
            <a:off x="-12225" y="223355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35" name="Google Shape;535;p30"/>
          <p:cNvSpPr txBox="1">
            <a:spLocks noGrp="1"/>
          </p:cNvSpPr>
          <p:nvPr>
            <p:ph type="subTitle" idx="5"/>
          </p:nvPr>
        </p:nvSpPr>
        <p:spPr>
          <a:xfrm>
            <a:off x="0" y="30762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36" name="Google Shape;536;p30"/>
          <p:cNvSpPr txBox="1">
            <a:spLocks noGrp="1"/>
          </p:cNvSpPr>
          <p:nvPr>
            <p:ph type="subTitle" idx="6"/>
          </p:nvPr>
        </p:nvSpPr>
        <p:spPr>
          <a:xfrm>
            <a:off x="-12300" y="39189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537" name="Google Shape;537;p30"/>
          <p:cNvPicPr preferRelativeResize="0"/>
          <p:nvPr/>
        </p:nvPicPr>
        <p:blipFill rotWithShape="1">
          <a:blip r:embed="rId2">
            <a:alphaModFix/>
          </a:blip>
          <a:srcRect t="1774" b="1765"/>
          <a:stretch/>
        </p:blipFill>
        <p:spPr>
          <a:xfrm>
            <a:off x="429768" y="1402811"/>
            <a:ext cx="785567" cy="606900"/>
          </a:xfrm>
          <a:prstGeom prst="rect">
            <a:avLst/>
          </a:prstGeom>
          <a:noFill/>
          <a:ln>
            <a:noFill/>
          </a:ln>
        </p:spPr>
      </p:pic>
      <p:pic>
        <p:nvPicPr>
          <p:cNvPr id="538" name="Google Shape;538;p30"/>
          <p:cNvPicPr preferRelativeResize="0"/>
          <p:nvPr/>
        </p:nvPicPr>
        <p:blipFill rotWithShape="1">
          <a:blip r:embed="rId2">
            <a:alphaModFix/>
          </a:blip>
          <a:srcRect t="1774" b="1765"/>
          <a:stretch/>
        </p:blipFill>
        <p:spPr>
          <a:xfrm>
            <a:off x="429768" y="2227098"/>
            <a:ext cx="785566" cy="606900"/>
          </a:xfrm>
          <a:prstGeom prst="rect">
            <a:avLst/>
          </a:prstGeom>
          <a:noFill/>
          <a:ln>
            <a:noFill/>
          </a:ln>
        </p:spPr>
      </p:pic>
      <p:pic>
        <p:nvPicPr>
          <p:cNvPr id="539" name="Google Shape;539;p30"/>
          <p:cNvPicPr preferRelativeResize="0"/>
          <p:nvPr/>
        </p:nvPicPr>
        <p:blipFill rotWithShape="1">
          <a:blip r:embed="rId2">
            <a:alphaModFix/>
          </a:blip>
          <a:srcRect t="1774" b="1765"/>
          <a:stretch/>
        </p:blipFill>
        <p:spPr>
          <a:xfrm>
            <a:off x="429768" y="3056198"/>
            <a:ext cx="785566" cy="606900"/>
          </a:xfrm>
          <a:prstGeom prst="rect">
            <a:avLst/>
          </a:prstGeom>
          <a:noFill/>
          <a:ln>
            <a:noFill/>
          </a:ln>
        </p:spPr>
      </p:pic>
      <p:pic>
        <p:nvPicPr>
          <p:cNvPr id="540" name="Google Shape;540;p30"/>
          <p:cNvPicPr preferRelativeResize="0"/>
          <p:nvPr/>
        </p:nvPicPr>
        <p:blipFill rotWithShape="1">
          <a:blip r:embed="rId2">
            <a:alphaModFix/>
          </a:blip>
          <a:srcRect t="1774" b="1765"/>
          <a:stretch/>
        </p:blipFill>
        <p:spPr>
          <a:xfrm>
            <a:off x="432306" y="3916573"/>
            <a:ext cx="785567" cy="6069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3. Title Slide: Cybersecurity ">
  <p:cSld name="CUSTOM_2_3_1_1_1_1_1_2_1_2_1_1_1_1_2_2_1_1_1_1">
    <p:spTree>
      <p:nvGrpSpPr>
        <p:cNvPr id="1" name="Shape 27"/>
        <p:cNvGrpSpPr/>
        <p:nvPr/>
      </p:nvGrpSpPr>
      <p:grpSpPr>
        <a:xfrm>
          <a:off x="0" y="0"/>
          <a:ext cx="0" cy="0"/>
          <a:chOff x="0" y="0"/>
          <a:chExt cx="0" cy="0"/>
        </a:xfrm>
      </p:grpSpPr>
      <p:pic>
        <p:nvPicPr>
          <p:cNvPr id="28" name="Google Shape;28;p4"/>
          <p:cNvPicPr preferRelativeResize="0"/>
          <p:nvPr/>
        </p:nvPicPr>
        <p:blipFill rotWithShape="1">
          <a:blip r:embed="rId2">
            <a:alphaModFix/>
          </a:blip>
          <a:srcRect t="2489" b="2498"/>
          <a:stretch/>
        </p:blipFill>
        <p:spPr>
          <a:xfrm>
            <a:off x="274320" y="274881"/>
            <a:ext cx="8595360" cy="4593742"/>
          </a:xfrm>
          <a:prstGeom prst="rect">
            <a:avLst/>
          </a:prstGeom>
          <a:noFill/>
          <a:ln>
            <a:noFill/>
          </a:ln>
          <a:effectLst>
            <a:outerShdw blurRad="57150" dist="19050" dir="5400000" algn="bl" rotWithShape="0">
              <a:srgbClr val="000000">
                <a:alpha val="50000"/>
              </a:srgbClr>
            </a:outerShdw>
          </a:effectLst>
        </p:spPr>
      </p:pic>
      <p:sp>
        <p:nvSpPr>
          <p:cNvPr id="29" name="Google Shape;29;p4"/>
          <p:cNvSpPr/>
          <p:nvPr/>
        </p:nvSpPr>
        <p:spPr>
          <a:xfrm>
            <a:off x="273900" y="3807100"/>
            <a:ext cx="8596200" cy="1062000"/>
          </a:xfrm>
          <a:prstGeom prst="rect">
            <a:avLst/>
          </a:prstGeom>
          <a:solidFill>
            <a:srgbClr val="000000"/>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txBox="1"/>
          <p:nvPr/>
        </p:nvSpPr>
        <p:spPr>
          <a:xfrm>
            <a:off x="274800" y="3982500"/>
            <a:ext cx="8595300" cy="371100"/>
          </a:xfrm>
          <a:prstGeom prst="rect">
            <a:avLst/>
          </a:prstGeom>
          <a:noFill/>
          <a:ln>
            <a:noFill/>
          </a:ln>
        </p:spPr>
        <p:txBody>
          <a:bodyPr spcFirstLastPara="1" wrap="square" lIns="91425" tIns="91425" rIns="1188700" bIns="91425" anchor="t" anchorCtr="0">
            <a:noAutofit/>
          </a:bodyPr>
          <a:lstStyle/>
          <a:p>
            <a:pPr marL="0" lvl="0" indent="0" algn="r" rtl="0">
              <a:lnSpc>
                <a:spcPct val="110000"/>
              </a:lnSpc>
              <a:spcBef>
                <a:spcPts val="0"/>
              </a:spcBef>
              <a:spcAft>
                <a:spcPts val="0"/>
              </a:spcAft>
              <a:buNone/>
            </a:pPr>
            <a:r>
              <a:rPr lang="en" sz="1800">
                <a:solidFill>
                  <a:srgbClr val="FFFFFF"/>
                </a:solidFill>
                <a:latin typeface="Roboto Medium"/>
                <a:ea typeface="Roboto Medium"/>
                <a:cs typeface="Roboto Medium"/>
                <a:sym typeface="Roboto Medium"/>
              </a:rPr>
              <a:t>Cybersecurity Boot Camp</a:t>
            </a:r>
            <a:endParaRPr sz="1800">
              <a:solidFill>
                <a:srgbClr val="FFFFFF"/>
              </a:solidFill>
              <a:latin typeface="Roboto Medium"/>
              <a:ea typeface="Roboto Medium"/>
              <a:cs typeface="Roboto Medium"/>
              <a:sym typeface="Roboto Medium"/>
            </a:endParaRPr>
          </a:p>
        </p:txBody>
      </p:sp>
      <p:pic>
        <p:nvPicPr>
          <p:cNvPr id="31" name="Google Shape;31;p4"/>
          <p:cNvPicPr preferRelativeResize="0"/>
          <p:nvPr/>
        </p:nvPicPr>
        <p:blipFill>
          <a:blip r:embed="rId3">
            <a:alphaModFix/>
          </a:blip>
          <a:stretch>
            <a:fillRect/>
          </a:stretch>
        </p:blipFill>
        <p:spPr>
          <a:xfrm>
            <a:off x="7899747" y="3982500"/>
            <a:ext cx="822959" cy="711201"/>
          </a:xfrm>
          <a:prstGeom prst="rect">
            <a:avLst/>
          </a:prstGeom>
          <a:noFill/>
          <a:ln>
            <a:noFill/>
          </a:ln>
          <a:effectLst>
            <a:outerShdw blurRad="57150" dist="19050" dir="5400000" algn="bl" rotWithShape="0">
              <a:srgbClr val="000000">
                <a:alpha val="50000"/>
              </a:srgbClr>
            </a:outerShdw>
          </a:effectLst>
        </p:spPr>
      </p:pic>
      <p:sp>
        <p:nvSpPr>
          <p:cNvPr id="32" name="Google Shape;32;p4"/>
          <p:cNvSpPr txBox="1">
            <a:spLocks noGrp="1"/>
          </p:cNvSpPr>
          <p:nvPr>
            <p:ph type="title"/>
          </p:nvPr>
        </p:nvSpPr>
        <p:spPr>
          <a:xfrm>
            <a:off x="525600" y="4319775"/>
            <a:ext cx="8344500" cy="319200"/>
          </a:xfrm>
          <a:prstGeom prst="rect">
            <a:avLst/>
          </a:prstGeom>
          <a:noFill/>
          <a:ln>
            <a:noFill/>
          </a:ln>
        </p:spPr>
        <p:txBody>
          <a:bodyPr spcFirstLastPara="1" wrap="square" lIns="0" tIns="9125" rIns="1188700" bIns="0" anchor="ctr" anchorCtr="0">
            <a:noAutofit/>
          </a:bodyPr>
          <a:lstStyle>
            <a:lvl1pPr lvl="0" algn="r" rtl="0">
              <a:spcBef>
                <a:spcPts val="0"/>
              </a:spcBef>
              <a:spcAft>
                <a:spcPts val="0"/>
              </a:spcAft>
              <a:buNone/>
              <a:defRPr>
                <a:solidFill>
                  <a:srgbClr val="FFFFFF"/>
                </a:solidFill>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3" name="Google Shape;33;p4"/>
          <p:cNvSpPr txBox="1">
            <a:spLocks noGrp="1"/>
          </p:cNvSpPr>
          <p:nvPr>
            <p:ph type="title" idx="2"/>
          </p:nvPr>
        </p:nvSpPr>
        <p:spPr>
          <a:xfrm>
            <a:off x="274350" y="1828800"/>
            <a:ext cx="8595300" cy="1248000"/>
          </a:xfrm>
          <a:prstGeom prst="rect">
            <a:avLst/>
          </a:prstGeom>
          <a:noFill/>
          <a:ln>
            <a:noFill/>
          </a:ln>
        </p:spPr>
        <p:txBody>
          <a:bodyPr spcFirstLastPara="1" wrap="square" lIns="2880350" tIns="0" rIns="457200" bIns="457200" anchor="t" anchorCtr="0">
            <a:noAutofit/>
          </a:bodyPr>
          <a:lstStyle>
            <a:lvl1pPr lvl="0" rtl="0">
              <a:spcBef>
                <a:spcPts val="0"/>
              </a:spcBef>
              <a:spcAft>
                <a:spcPts val="0"/>
              </a:spcAft>
              <a:buNone/>
              <a:defRPr sz="28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4" name="Google Shape;34;p4"/>
          <p:cNvSpPr txBox="1">
            <a:spLocks noGrp="1"/>
          </p:cNvSpPr>
          <p:nvPr>
            <p:ph type="title" idx="3"/>
          </p:nvPr>
        </p:nvSpPr>
        <p:spPr>
          <a:xfrm>
            <a:off x="525600" y="3447025"/>
            <a:ext cx="8344500" cy="360000"/>
          </a:xfrm>
          <a:prstGeom prst="rect">
            <a:avLst/>
          </a:prstGeom>
          <a:noFill/>
          <a:ln>
            <a:noFill/>
          </a:ln>
        </p:spPr>
        <p:txBody>
          <a:bodyPr spcFirstLastPara="1" wrap="square" lIns="3200400" tIns="9125" rIns="274300" bIns="0" anchor="ctr" anchorCtr="0">
            <a:noAutofit/>
          </a:bodyPr>
          <a:lstStyle>
            <a:lvl1pPr lvl="0" algn="r" rtl="0">
              <a:spcBef>
                <a:spcPts val="0"/>
              </a:spcBef>
              <a:spcAft>
                <a:spcPts val="0"/>
              </a:spcAft>
              <a:buNone/>
              <a:defRPr>
                <a:latin typeface="Roboto Medium"/>
                <a:ea typeface="Roboto Medium"/>
                <a:cs typeface="Roboto Medium"/>
                <a:sym typeface="Roboto Medium"/>
              </a:defRPr>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pic>
        <p:nvPicPr>
          <p:cNvPr id="35" name="Google Shape;35;p4"/>
          <p:cNvPicPr preferRelativeResize="0"/>
          <p:nvPr/>
        </p:nvPicPr>
        <p:blipFill>
          <a:blip r:embed="rId4">
            <a:alphaModFix/>
          </a:blip>
          <a:stretch>
            <a:fillRect/>
          </a:stretch>
        </p:blipFill>
        <p:spPr>
          <a:xfrm>
            <a:off x="678010" y="1152144"/>
            <a:ext cx="2286002" cy="1691641"/>
          </a:xfrm>
          <a:prstGeom prst="rect">
            <a:avLst/>
          </a:prstGeom>
          <a:noFill/>
          <a:ln>
            <a:noFill/>
          </a:ln>
        </p:spPr>
      </p:pic>
      <p:sp>
        <p:nvSpPr>
          <p:cNvPr id="36" name="Google Shape;36;p4"/>
          <p:cNvSpPr txBox="1"/>
          <p:nvPr/>
        </p:nvSpPr>
        <p:spPr>
          <a:xfrm>
            <a:off x="206300" y="4868750"/>
            <a:ext cx="8663400" cy="185700"/>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Clr>
                <a:schemeClr val="dk1"/>
              </a:buClr>
              <a:buSzPts val="1100"/>
              <a:buFont typeface="Arial"/>
              <a:buNone/>
            </a:pPr>
            <a:endParaRPr sz="600">
              <a:solidFill>
                <a:schemeClr val="dk1"/>
              </a:solidFill>
            </a:endParaRPr>
          </a:p>
          <a:p>
            <a:pPr marL="0" lvl="0" indent="0" algn="l" rtl="0">
              <a:spcBef>
                <a:spcPts val="0"/>
              </a:spcBef>
              <a:spcAft>
                <a:spcPts val="0"/>
              </a:spcAft>
              <a:buNone/>
            </a:pPr>
            <a:r>
              <a:rPr lang="en" sz="600">
                <a:solidFill>
                  <a:schemeClr val="dk1"/>
                </a:solidFill>
              </a:rPr>
              <a:t>© 2019 Trilogy Education Services, Inc. </a:t>
            </a:r>
            <a:endParaRPr sz="60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30. Bullets 1–4 (Blue)">
  <p:cSld name="CUSTOM_2_7_1_6_1_2_1_1_1">
    <p:spTree>
      <p:nvGrpSpPr>
        <p:cNvPr id="1" name="Shape 541"/>
        <p:cNvGrpSpPr/>
        <p:nvPr/>
      </p:nvGrpSpPr>
      <p:grpSpPr>
        <a:xfrm>
          <a:off x="0" y="0"/>
          <a:ext cx="0" cy="0"/>
          <a:chOff x="0" y="0"/>
          <a:chExt cx="0" cy="0"/>
        </a:xfrm>
      </p:grpSpPr>
      <p:sp>
        <p:nvSpPr>
          <p:cNvPr id="542" name="Google Shape;542;p31"/>
          <p:cNvSpPr/>
          <p:nvPr/>
        </p:nvSpPr>
        <p:spPr>
          <a:xfrm>
            <a:off x="1352550" y="137882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44" name="Google Shape;544;p31"/>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545" name="Google Shape;545;p31"/>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546" name="Google Shape;546;p31"/>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547" name="Google Shape;547;p31"/>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548" name="Google Shape;548;p31"/>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49" name="Google Shape;549;p31"/>
          <p:cNvSpPr txBox="1">
            <a:spLocks noGrp="1"/>
          </p:cNvSpPr>
          <p:nvPr>
            <p:ph type="subTitle" idx="3"/>
          </p:nvPr>
        </p:nvSpPr>
        <p:spPr>
          <a:xfrm>
            <a:off x="12225" y="1398000"/>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50" name="Google Shape;550;p31"/>
          <p:cNvSpPr/>
          <p:nvPr/>
        </p:nvSpPr>
        <p:spPr>
          <a:xfrm>
            <a:off x="1352550" y="22311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p:cNvSpPr/>
          <p:nvPr/>
        </p:nvSpPr>
        <p:spPr>
          <a:xfrm>
            <a:off x="1352550" y="3073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p:cNvSpPr/>
          <p:nvPr/>
        </p:nvSpPr>
        <p:spPr>
          <a:xfrm>
            <a:off x="1352550" y="39189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p:cNvSpPr txBox="1">
            <a:spLocks noGrp="1"/>
          </p:cNvSpPr>
          <p:nvPr>
            <p:ph type="subTitle" idx="4"/>
          </p:nvPr>
        </p:nvSpPr>
        <p:spPr>
          <a:xfrm>
            <a:off x="-12225" y="223355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54" name="Google Shape;554;p31"/>
          <p:cNvSpPr txBox="1">
            <a:spLocks noGrp="1"/>
          </p:cNvSpPr>
          <p:nvPr>
            <p:ph type="subTitle" idx="5"/>
          </p:nvPr>
        </p:nvSpPr>
        <p:spPr>
          <a:xfrm>
            <a:off x="0" y="30762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55" name="Google Shape;555;p31"/>
          <p:cNvSpPr txBox="1">
            <a:spLocks noGrp="1"/>
          </p:cNvSpPr>
          <p:nvPr>
            <p:ph type="subTitle" idx="6"/>
          </p:nvPr>
        </p:nvSpPr>
        <p:spPr>
          <a:xfrm>
            <a:off x="-12300" y="39189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556" name="Google Shape;556;p31"/>
          <p:cNvPicPr preferRelativeResize="0"/>
          <p:nvPr/>
        </p:nvPicPr>
        <p:blipFill rotWithShape="1">
          <a:blip r:embed="rId2">
            <a:alphaModFix/>
          </a:blip>
          <a:srcRect t="475" b="465"/>
          <a:stretch/>
        </p:blipFill>
        <p:spPr>
          <a:xfrm>
            <a:off x="429768" y="1402811"/>
            <a:ext cx="785567" cy="606900"/>
          </a:xfrm>
          <a:prstGeom prst="rect">
            <a:avLst/>
          </a:prstGeom>
          <a:noFill/>
          <a:ln>
            <a:noFill/>
          </a:ln>
        </p:spPr>
      </p:pic>
      <p:pic>
        <p:nvPicPr>
          <p:cNvPr id="557" name="Google Shape;557;p31"/>
          <p:cNvPicPr preferRelativeResize="0"/>
          <p:nvPr/>
        </p:nvPicPr>
        <p:blipFill rotWithShape="1">
          <a:blip r:embed="rId2">
            <a:alphaModFix/>
          </a:blip>
          <a:srcRect t="475" b="465"/>
          <a:stretch/>
        </p:blipFill>
        <p:spPr>
          <a:xfrm>
            <a:off x="429768" y="2227098"/>
            <a:ext cx="785566" cy="606900"/>
          </a:xfrm>
          <a:prstGeom prst="rect">
            <a:avLst/>
          </a:prstGeom>
          <a:noFill/>
          <a:ln>
            <a:noFill/>
          </a:ln>
        </p:spPr>
      </p:pic>
      <p:pic>
        <p:nvPicPr>
          <p:cNvPr id="558" name="Google Shape;558;p31"/>
          <p:cNvPicPr preferRelativeResize="0"/>
          <p:nvPr/>
        </p:nvPicPr>
        <p:blipFill rotWithShape="1">
          <a:blip r:embed="rId2">
            <a:alphaModFix/>
          </a:blip>
          <a:srcRect t="475" b="465"/>
          <a:stretch/>
        </p:blipFill>
        <p:spPr>
          <a:xfrm>
            <a:off x="429768" y="3056198"/>
            <a:ext cx="785566" cy="606900"/>
          </a:xfrm>
          <a:prstGeom prst="rect">
            <a:avLst/>
          </a:prstGeom>
          <a:noFill/>
          <a:ln>
            <a:noFill/>
          </a:ln>
        </p:spPr>
      </p:pic>
      <p:pic>
        <p:nvPicPr>
          <p:cNvPr id="559" name="Google Shape;559;p31"/>
          <p:cNvPicPr preferRelativeResize="0"/>
          <p:nvPr/>
        </p:nvPicPr>
        <p:blipFill rotWithShape="1">
          <a:blip r:embed="rId2">
            <a:alphaModFix/>
          </a:blip>
          <a:srcRect t="475" b="465"/>
          <a:stretch/>
        </p:blipFill>
        <p:spPr>
          <a:xfrm>
            <a:off x="432306" y="3916573"/>
            <a:ext cx="785567" cy="6069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31. Bullets 1–5 (Green)">
  <p:cSld name="CUSTOM_2_7_1_4_1">
    <p:spTree>
      <p:nvGrpSpPr>
        <p:cNvPr id="1" name="Shape 560"/>
        <p:cNvGrpSpPr/>
        <p:nvPr/>
      </p:nvGrpSpPr>
      <p:grpSpPr>
        <a:xfrm>
          <a:off x="0" y="0"/>
          <a:ext cx="0" cy="0"/>
          <a:chOff x="0" y="0"/>
          <a:chExt cx="0" cy="0"/>
        </a:xfrm>
      </p:grpSpPr>
      <p:sp>
        <p:nvSpPr>
          <p:cNvPr id="561" name="Google Shape;561;p32"/>
          <p:cNvSpPr/>
          <p:nvPr/>
        </p:nvSpPr>
        <p:spPr>
          <a:xfrm>
            <a:off x="1362456" y="1300238"/>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63" name="Google Shape;563;p32"/>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564" name="Google Shape;564;p32"/>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565" name="Google Shape;565;p32"/>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566" name="Google Shape;566;p32"/>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567" name="Google Shape;567;p32"/>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68" name="Google Shape;568;p32"/>
          <p:cNvSpPr txBox="1">
            <a:spLocks noGrp="1"/>
          </p:cNvSpPr>
          <p:nvPr>
            <p:ph type="subTitle" idx="3"/>
          </p:nvPr>
        </p:nvSpPr>
        <p:spPr>
          <a:xfrm>
            <a:off x="25" y="131942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69" name="Google Shape;569;p32"/>
          <p:cNvSpPr/>
          <p:nvPr/>
        </p:nvSpPr>
        <p:spPr>
          <a:xfrm>
            <a:off x="1352550" y="20025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2"/>
          <p:cNvSpPr/>
          <p:nvPr/>
        </p:nvSpPr>
        <p:spPr>
          <a:xfrm>
            <a:off x="1352550" y="2692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2"/>
          <p:cNvSpPr/>
          <p:nvPr/>
        </p:nvSpPr>
        <p:spPr>
          <a:xfrm>
            <a:off x="1352550" y="33855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2"/>
          <p:cNvSpPr txBox="1">
            <a:spLocks noGrp="1"/>
          </p:cNvSpPr>
          <p:nvPr>
            <p:ph type="subTitle" idx="4"/>
          </p:nvPr>
        </p:nvSpPr>
        <p:spPr>
          <a:xfrm>
            <a:off x="-12175" y="200495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73" name="Google Shape;573;p32"/>
          <p:cNvSpPr txBox="1">
            <a:spLocks noGrp="1"/>
          </p:cNvSpPr>
          <p:nvPr>
            <p:ph type="subTitle" idx="5"/>
          </p:nvPr>
        </p:nvSpPr>
        <p:spPr>
          <a:xfrm>
            <a:off x="100" y="26952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74" name="Google Shape;574;p32"/>
          <p:cNvSpPr txBox="1">
            <a:spLocks noGrp="1"/>
          </p:cNvSpPr>
          <p:nvPr>
            <p:ph type="subTitle" idx="6"/>
          </p:nvPr>
        </p:nvSpPr>
        <p:spPr>
          <a:xfrm>
            <a:off x="-12300" y="33855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75" name="Google Shape;575;p32"/>
          <p:cNvSpPr/>
          <p:nvPr/>
        </p:nvSpPr>
        <p:spPr>
          <a:xfrm>
            <a:off x="1364850" y="407830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2"/>
          <p:cNvSpPr txBox="1">
            <a:spLocks noGrp="1"/>
          </p:cNvSpPr>
          <p:nvPr>
            <p:ph type="subTitle" idx="7"/>
          </p:nvPr>
        </p:nvSpPr>
        <p:spPr>
          <a:xfrm>
            <a:off x="0" y="407830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577" name="Google Shape;577;p32"/>
          <p:cNvPicPr preferRelativeResize="0"/>
          <p:nvPr/>
        </p:nvPicPr>
        <p:blipFill rotWithShape="1">
          <a:blip r:embed="rId2">
            <a:alphaModFix/>
          </a:blip>
          <a:srcRect t="1830" b="1830"/>
          <a:stretch/>
        </p:blipFill>
        <p:spPr>
          <a:xfrm>
            <a:off x="429768" y="1314036"/>
            <a:ext cx="785567" cy="606900"/>
          </a:xfrm>
          <a:prstGeom prst="rect">
            <a:avLst/>
          </a:prstGeom>
          <a:noFill/>
          <a:ln>
            <a:noFill/>
          </a:ln>
        </p:spPr>
      </p:pic>
      <p:pic>
        <p:nvPicPr>
          <p:cNvPr id="578" name="Google Shape;578;p32"/>
          <p:cNvPicPr preferRelativeResize="0"/>
          <p:nvPr/>
        </p:nvPicPr>
        <p:blipFill rotWithShape="1">
          <a:blip r:embed="rId3">
            <a:alphaModFix/>
          </a:blip>
          <a:srcRect t="228" b="238"/>
          <a:stretch/>
        </p:blipFill>
        <p:spPr>
          <a:xfrm>
            <a:off x="429768" y="2010348"/>
            <a:ext cx="785566" cy="606900"/>
          </a:xfrm>
          <a:prstGeom prst="rect">
            <a:avLst/>
          </a:prstGeom>
          <a:noFill/>
          <a:ln>
            <a:noFill/>
          </a:ln>
        </p:spPr>
      </p:pic>
      <p:pic>
        <p:nvPicPr>
          <p:cNvPr id="579" name="Google Shape;579;p32"/>
          <p:cNvPicPr preferRelativeResize="0"/>
          <p:nvPr/>
        </p:nvPicPr>
        <p:blipFill rotWithShape="1">
          <a:blip r:embed="rId2">
            <a:alphaModFix/>
          </a:blip>
          <a:srcRect t="1830" b="1830"/>
          <a:stretch/>
        </p:blipFill>
        <p:spPr>
          <a:xfrm>
            <a:off x="429768" y="2701248"/>
            <a:ext cx="785566" cy="606900"/>
          </a:xfrm>
          <a:prstGeom prst="rect">
            <a:avLst/>
          </a:prstGeom>
          <a:noFill/>
          <a:ln>
            <a:noFill/>
          </a:ln>
        </p:spPr>
      </p:pic>
      <p:pic>
        <p:nvPicPr>
          <p:cNvPr id="580" name="Google Shape;580;p32"/>
          <p:cNvPicPr preferRelativeResize="0"/>
          <p:nvPr/>
        </p:nvPicPr>
        <p:blipFill rotWithShape="1">
          <a:blip r:embed="rId3">
            <a:alphaModFix/>
          </a:blip>
          <a:srcRect t="228" b="238"/>
          <a:stretch/>
        </p:blipFill>
        <p:spPr>
          <a:xfrm>
            <a:off x="429768" y="3392773"/>
            <a:ext cx="785566" cy="606900"/>
          </a:xfrm>
          <a:prstGeom prst="rect">
            <a:avLst/>
          </a:prstGeom>
          <a:noFill/>
          <a:ln>
            <a:noFill/>
          </a:ln>
        </p:spPr>
      </p:pic>
      <p:pic>
        <p:nvPicPr>
          <p:cNvPr id="581" name="Google Shape;581;p32"/>
          <p:cNvPicPr preferRelativeResize="0"/>
          <p:nvPr/>
        </p:nvPicPr>
        <p:blipFill rotWithShape="1">
          <a:blip r:embed="rId2">
            <a:alphaModFix/>
          </a:blip>
          <a:srcRect t="1830" b="1830"/>
          <a:stretch/>
        </p:blipFill>
        <p:spPr>
          <a:xfrm>
            <a:off x="429768" y="4078298"/>
            <a:ext cx="785566" cy="6069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32. Bullets 1–5 (Green/Yellow)">
  <p:cSld name="CUSTOM_2_7_1_4_1_2">
    <p:spTree>
      <p:nvGrpSpPr>
        <p:cNvPr id="1" name="Shape 582"/>
        <p:cNvGrpSpPr/>
        <p:nvPr/>
      </p:nvGrpSpPr>
      <p:grpSpPr>
        <a:xfrm>
          <a:off x="0" y="0"/>
          <a:ext cx="0" cy="0"/>
          <a:chOff x="0" y="0"/>
          <a:chExt cx="0" cy="0"/>
        </a:xfrm>
      </p:grpSpPr>
      <p:sp>
        <p:nvSpPr>
          <p:cNvPr id="583" name="Google Shape;583;p33"/>
          <p:cNvSpPr/>
          <p:nvPr/>
        </p:nvSpPr>
        <p:spPr>
          <a:xfrm>
            <a:off x="1362456" y="1300238"/>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3"/>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85" name="Google Shape;585;p33"/>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586" name="Google Shape;586;p33"/>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587" name="Google Shape;587;p33"/>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588" name="Google Shape;588;p33"/>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589" name="Google Shape;589;p33"/>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90" name="Google Shape;590;p33"/>
          <p:cNvSpPr txBox="1">
            <a:spLocks noGrp="1"/>
          </p:cNvSpPr>
          <p:nvPr>
            <p:ph type="subTitle" idx="3"/>
          </p:nvPr>
        </p:nvSpPr>
        <p:spPr>
          <a:xfrm>
            <a:off x="25" y="131942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91" name="Google Shape;591;p33"/>
          <p:cNvSpPr/>
          <p:nvPr/>
        </p:nvSpPr>
        <p:spPr>
          <a:xfrm>
            <a:off x="1352550" y="20025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3"/>
          <p:cNvSpPr/>
          <p:nvPr/>
        </p:nvSpPr>
        <p:spPr>
          <a:xfrm>
            <a:off x="1352550" y="2692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3"/>
          <p:cNvSpPr/>
          <p:nvPr/>
        </p:nvSpPr>
        <p:spPr>
          <a:xfrm>
            <a:off x="1352550" y="33855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txBox="1">
            <a:spLocks noGrp="1"/>
          </p:cNvSpPr>
          <p:nvPr>
            <p:ph type="subTitle" idx="4"/>
          </p:nvPr>
        </p:nvSpPr>
        <p:spPr>
          <a:xfrm>
            <a:off x="-12175" y="200495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95" name="Google Shape;595;p33"/>
          <p:cNvSpPr txBox="1">
            <a:spLocks noGrp="1"/>
          </p:cNvSpPr>
          <p:nvPr>
            <p:ph type="subTitle" idx="5"/>
          </p:nvPr>
        </p:nvSpPr>
        <p:spPr>
          <a:xfrm>
            <a:off x="100" y="26952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96" name="Google Shape;596;p33"/>
          <p:cNvSpPr txBox="1">
            <a:spLocks noGrp="1"/>
          </p:cNvSpPr>
          <p:nvPr>
            <p:ph type="subTitle" idx="6"/>
          </p:nvPr>
        </p:nvSpPr>
        <p:spPr>
          <a:xfrm>
            <a:off x="-12300" y="33855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97" name="Google Shape;597;p33"/>
          <p:cNvSpPr/>
          <p:nvPr/>
        </p:nvSpPr>
        <p:spPr>
          <a:xfrm>
            <a:off x="1364850" y="407830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3"/>
          <p:cNvSpPr txBox="1">
            <a:spLocks noGrp="1"/>
          </p:cNvSpPr>
          <p:nvPr>
            <p:ph type="subTitle" idx="7"/>
          </p:nvPr>
        </p:nvSpPr>
        <p:spPr>
          <a:xfrm>
            <a:off x="0" y="407830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599" name="Google Shape;599;p33"/>
          <p:cNvPicPr preferRelativeResize="0"/>
          <p:nvPr/>
        </p:nvPicPr>
        <p:blipFill rotWithShape="1">
          <a:blip r:embed="rId2">
            <a:alphaModFix/>
          </a:blip>
          <a:srcRect t="1830" b="1830"/>
          <a:stretch/>
        </p:blipFill>
        <p:spPr>
          <a:xfrm>
            <a:off x="429768" y="1314036"/>
            <a:ext cx="785567" cy="606900"/>
          </a:xfrm>
          <a:prstGeom prst="rect">
            <a:avLst/>
          </a:prstGeom>
          <a:noFill/>
          <a:ln>
            <a:noFill/>
          </a:ln>
        </p:spPr>
      </p:pic>
      <p:pic>
        <p:nvPicPr>
          <p:cNvPr id="600" name="Google Shape;600;p33"/>
          <p:cNvPicPr preferRelativeResize="0"/>
          <p:nvPr/>
        </p:nvPicPr>
        <p:blipFill rotWithShape="1">
          <a:blip r:embed="rId2">
            <a:alphaModFix/>
          </a:blip>
          <a:srcRect t="1830" b="1830"/>
          <a:stretch/>
        </p:blipFill>
        <p:spPr>
          <a:xfrm>
            <a:off x="429768" y="2010348"/>
            <a:ext cx="785567" cy="606900"/>
          </a:xfrm>
          <a:prstGeom prst="rect">
            <a:avLst/>
          </a:prstGeom>
          <a:noFill/>
          <a:ln>
            <a:noFill/>
          </a:ln>
        </p:spPr>
      </p:pic>
      <p:pic>
        <p:nvPicPr>
          <p:cNvPr id="601" name="Google Shape;601;p33"/>
          <p:cNvPicPr preferRelativeResize="0"/>
          <p:nvPr/>
        </p:nvPicPr>
        <p:blipFill rotWithShape="1">
          <a:blip r:embed="rId2">
            <a:alphaModFix/>
          </a:blip>
          <a:srcRect t="1830" b="1830"/>
          <a:stretch/>
        </p:blipFill>
        <p:spPr>
          <a:xfrm>
            <a:off x="429768" y="2701248"/>
            <a:ext cx="785566" cy="606900"/>
          </a:xfrm>
          <a:prstGeom prst="rect">
            <a:avLst/>
          </a:prstGeom>
          <a:noFill/>
          <a:ln>
            <a:noFill/>
          </a:ln>
        </p:spPr>
      </p:pic>
      <p:pic>
        <p:nvPicPr>
          <p:cNvPr id="602" name="Google Shape;602;p33"/>
          <p:cNvPicPr preferRelativeResize="0"/>
          <p:nvPr/>
        </p:nvPicPr>
        <p:blipFill rotWithShape="1">
          <a:blip r:embed="rId2">
            <a:alphaModFix/>
          </a:blip>
          <a:srcRect t="1830" b="1830"/>
          <a:stretch/>
        </p:blipFill>
        <p:spPr>
          <a:xfrm>
            <a:off x="429768" y="3392773"/>
            <a:ext cx="785567" cy="606900"/>
          </a:xfrm>
          <a:prstGeom prst="rect">
            <a:avLst/>
          </a:prstGeom>
          <a:noFill/>
          <a:ln>
            <a:noFill/>
          </a:ln>
        </p:spPr>
      </p:pic>
      <p:pic>
        <p:nvPicPr>
          <p:cNvPr id="603" name="Google Shape;603;p33"/>
          <p:cNvPicPr preferRelativeResize="0"/>
          <p:nvPr/>
        </p:nvPicPr>
        <p:blipFill rotWithShape="1">
          <a:blip r:embed="rId2">
            <a:alphaModFix/>
          </a:blip>
          <a:srcRect t="1830" b="1830"/>
          <a:stretch/>
        </p:blipFill>
        <p:spPr>
          <a:xfrm>
            <a:off x="429768" y="4078298"/>
            <a:ext cx="785566" cy="6069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33. Bullets 1–5 (Gray)">
  <p:cSld name="CUSTOM_2_7_1_4_1_1">
    <p:spTree>
      <p:nvGrpSpPr>
        <p:cNvPr id="1" name="Shape 604"/>
        <p:cNvGrpSpPr/>
        <p:nvPr/>
      </p:nvGrpSpPr>
      <p:grpSpPr>
        <a:xfrm>
          <a:off x="0" y="0"/>
          <a:ext cx="0" cy="0"/>
          <a:chOff x="0" y="0"/>
          <a:chExt cx="0" cy="0"/>
        </a:xfrm>
      </p:grpSpPr>
      <p:sp>
        <p:nvSpPr>
          <p:cNvPr id="605" name="Google Shape;605;p34"/>
          <p:cNvSpPr/>
          <p:nvPr/>
        </p:nvSpPr>
        <p:spPr>
          <a:xfrm>
            <a:off x="1362456" y="1300238"/>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4"/>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07" name="Google Shape;607;p34"/>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608" name="Google Shape;608;p34"/>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609" name="Google Shape;609;p34"/>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610" name="Google Shape;610;p34"/>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611" name="Google Shape;611;p34"/>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12" name="Google Shape;612;p34"/>
          <p:cNvSpPr txBox="1">
            <a:spLocks noGrp="1"/>
          </p:cNvSpPr>
          <p:nvPr>
            <p:ph type="subTitle" idx="3"/>
          </p:nvPr>
        </p:nvSpPr>
        <p:spPr>
          <a:xfrm>
            <a:off x="25" y="131942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13" name="Google Shape;613;p34"/>
          <p:cNvSpPr/>
          <p:nvPr/>
        </p:nvSpPr>
        <p:spPr>
          <a:xfrm>
            <a:off x="1352550" y="20025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4"/>
          <p:cNvSpPr/>
          <p:nvPr/>
        </p:nvSpPr>
        <p:spPr>
          <a:xfrm>
            <a:off x="1352550" y="2692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4"/>
          <p:cNvSpPr/>
          <p:nvPr/>
        </p:nvSpPr>
        <p:spPr>
          <a:xfrm>
            <a:off x="1352550" y="33855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4"/>
          <p:cNvSpPr txBox="1">
            <a:spLocks noGrp="1"/>
          </p:cNvSpPr>
          <p:nvPr>
            <p:ph type="subTitle" idx="4"/>
          </p:nvPr>
        </p:nvSpPr>
        <p:spPr>
          <a:xfrm>
            <a:off x="-12175" y="200495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17" name="Google Shape;617;p34"/>
          <p:cNvSpPr txBox="1">
            <a:spLocks noGrp="1"/>
          </p:cNvSpPr>
          <p:nvPr>
            <p:ph type="subTitle" idx="5"/>
          </p:nvPr>
        </p:nvSpPr>
        <p:spPr>
          <a:xfrm>
            <a:off x="100" y="26952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18" name="Google Shape;618;p34"/>
          <p:cNvSpPr txBox="1">
            <a:spLocks noGrp="1"/>
          </p:cNvSpPr>
          <p:nvPr>
            <p:ph type="subTitle" idx="6"/>
          </p:nvPr>
        </p:nvSpPr>
        <p:spPr>
          <a:xfrm>
            <a:off x="-12300" y="33855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19" name="Google Shape;619;p34"/>
          <p:cNvSpPr/>
          <p:nvPr/>
        </p:nvSpPr>
        <p:spPr>
          <a:xfrm>
            <a:off x="1364850" y="407830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4"/>
          <p:cNvSpPr txBox="1">
            <a:spLocks noGrp="1"/>
          </p:cNvSpPr>
          <p:nvPr>
            <p:ph type="subTitle" idx="7"/>
          </p:nvPr>
        </p:nvSpPr>
        <p:spPr>
          <a:xfrm>
            <a:off x="0" y="407830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621" name="Google Shape;621;p34"/>
          <p:cNvPicPr preferRelativeResize="0"/>
          <p:nvPr/>
        </p:nvPicPr>
        <p:blipFill rotWithShape="1">
          <a:blip r:embed="rId2">
            <a:alphaModFix/>
          </a:blip>
          <a:srcRect t="1774" b="1765"/>
          <a:stretch/>
        </p:blipFill>
        <p:spPr>
          <a:xfrm>
            <a:off x="429768" y="1314036"/>
            <a:ext cx="785567" cy="606900"/>
          </a:xfrm>
          <a:prstGeom prst="rect">
            <a:avLst/>
          </a:prstGeom>
          <a:noFill/>
          <a:ln>
            <a:noFill/>
          </a:ln>
        </p:spPr>
      </p:pic>
      <p:pic>
        <p:nvPicPr>
          <p:cNvPr id="622" name="Google Shape;622;p34"/>
          <p:cNvPicPr preferRelativeResize="0"/>
          <p:nvPr/>
        </p:nvPicPr>
        <p:blipFill rotWithShape="1">
          <a:blip r:embed="rId2">
            <a:alphaModFix/>
          </a:blip>
          <a:srcRect t="1774" b="1765"/>
          <a:stretch/>
        </p:blipFill>
        <p:spPr>
          <a:xfrm>
            <a:off x="429768" y="2010348"/>
            <a:ext cx="785566" cy="606900"/>
          </a:xfrm>
          <a:prstGeom prst="rect">
            <a:avLst/>
          </a:prstGeom>
          <a:noFill/>
          <a:ln>
            <a:noFill/>
          </a:ln>
        </p:spPr>
      </p:pic>
      <p:pic>
        <p:nvPicPr>
          <p:cNvPr id="623" name="Google Shape;623;p34"/>
          <p:cNvPicPr preferRelativeResize="0"/>
          <p:nvPr/>
        </p:nvPicPr>
        <p:blipFill rotWithShape="1">
          <a:blip r:embed="rId2">
            <a:alphaModFix/>
          </a:blip>
          <a:srcRect t="1774" b="1765"/>
          <a:stretch/>
        </p:blipFill>
        <p:spPr>
          <a:xfrm>
            <a:off x="429768" y="2701248"/>
            <a:ext cx="785566" cy="606900"/>
          </a:xfrm>
          <a:prstGeom prst="rect">
            <a:avLst/>
          </a:prstGeom>
          <a:noFill/>
          <a:ln>
            <a:noFill/>
          </a:ln>
        </p:spPr>
      </p:pic>
      <p:pic>
        <p:nvPicPr>
          <p:cNvPr id="624" name="Google Shape;624;p34"/>
          <p:cNvPicPr preferRelativeResize="0"/>
          <p:nvPr/>
        </p:nvPicPr>
        <p:blipFill rotWithShape="1">
          <a:blip r:embed="rId2">
            <a:alphaModFix/>
          </a:blip>
          <a:srcRect t="1774" b="1765"/>
          <a:stretch/>
        </p:blipFill>
        <p:spPr>
          <a:xfrm>
            <a:off x="429768" y="3392773"/>
            <a:ext cx="785566" cy="606900"/>
          </a:xfrm>
          <a:prstGeom prst="rect">
            <a:avLst/>
          </a:prstGeom>
          <a:noFill/>
          <a:ln>
            <a:noFill/>
          </a:ln>
        </p:spPr>
      </p:pic>
      <p:pic>
        <p:nvPicPr>
          <p:cNvPr id="625" name="Google Shape;625;p34"/>
          <p:cNvPicPr preferRelativeResize="0"/>
          <p:nvPr/>
        </p:nvPicPr>
        <p:blipFill rotWithShape="1">
          <a:blip r:embed="rId2">
            <a:alphaModFix/>
          </a:blip>
          <a:srcRect t="1774" b="1765"/>
          <a:stretch/>
        </p:blipFill>
        <p:spPr>
          <a:xfrm>
            <a:off x="429768" y="4078298"/>
            <a:ext cx="785566" cy="6069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guide id="2" pos="1512">
          <p15:clr>
            <a:srgbClr val="FA7B17"/>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34. Bullets 1–5 (Blue)">
  <p:cSld name="CUSTOM_2_7_1_4_1_1_1">
    <p:spTree>
      <p:nvGrpSpPr>
        <p:cNvPr id="1" name="Shape 626"/>
        <p:cNvGrpSpPr/>
        <p:nvPr/>
      </p:nvGrpSpPr>
      <p:grpSpPr>
        <a:xfrm>
          <a:off x="0" y="0"/>
          <a:ext cx="0" cy="0"/>
          <a:chOff x="0" y="0"/>
          <a:chExt cx="0" cy="0"/>
        </a:xfrm>
      </p:grpSpPr>
      <p:sp>
        <p:nvSpPr>
          <p:cNvPr id="627" name="Google Shape;627;p35"/>
          <p:cNvSpPr/>
          <p:nvPr/>
        </p:nvSpPr>
        <p:spPr>
          <a:xfrm>
            <a:off x="1362456" y="1300238"/>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5"/>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29" name="Google Shape;629;p35"/>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630" name="Google Shape;630;p35"/>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631" name="Google Shape;631;p35"/>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632" name="Google Shape;632;p35"/>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633" name="Google Shape;633;p35"/>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34" name="Google Shape;634;p35"/>
          <p:cNvSpPr txBox="1">
            <a:spLocks noGrp="1"/>
          </p:cNvSpPr>
          <p:nvPr>
            <p:ph type="subTitle" idx="3"/>
          </p:nvPr>
        </p:nvSpPr>
        <p:spPr>
          <a:xfrm>
            <a:off x="25" y="131942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35" name="Google Shape;635;p35"/>
          <p:cNvSpPr/>
          <p:nvPr/>
        </p:nvSpPr>
        <p:spPr>
          <a:xfrm>
            <a:off x="1352550" y="20025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5"/>
          <p:cNvSpPr/>
          <p:nvPr/>
        </p:nvSpPr>
        <p:spPr>
          <a:xfrm>
            <a:off x="1352550" y="2692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5"/>
          <p:cNvSpPr/>
          <p:nvPr/>
        </p:nvSpPr>
        <p:spPr>
          <a:xfrm>
            <a:off x="1352550" y="33855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5"/>
          <p:cNvSpPr txBox="1">
            <a:spLocks noGrp="1"/>
          </p:cNvSpPr>
          <p:nvPr>
            <p:ph type="subTitle" idx="4"/>
          </p:nvPr>
        </p:nvSpPr>
        <p:spPr>
          <a:xfrm>
            <a:off x="-12175" y="200495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39" name="Google Shape;639;p35"/>
          <p:cNvSpPr txBox="1">
            <a:spLocks noGrp="1"/>
          </p:cNvSpPr>
          <p:nvPr>
            <p:ph type="subTitle" idx="5"/>
          </p:nvPr>
        </p:nvSpPr>
        <p:spPr>
          <a:xfrm>
            <a:off x="100" y="26952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40" name="Google Shape;640;p35"/>
          <p:cNvSpPr txBox="1">
            <a:spLocks noGrp="1"/>
          </p:cNvSpPr>
          <p:nvPr>
            <p:ph type="subTitle" idx="6"/>
          </p:nvPr>
        </p:nvSpPr>
        <p:spPr>
          <a:xfrm>
            <a:off x="-12300" y="33855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41" name="Google Shape;641;p35"/>
          <p:cNvSpPr/>
          <p:nvPr/>
        </p:nvSpPr>
        <p:spPr>
          <a:xfrm>
            <a:off x="1364850" y="407830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5"/>
          <p:cNvSpPr txBox="1">
            <a:spLocks noGrp="1"/>
          </p:cNvSpPr>
          <p:nvPr>
            <p:ph type="subTitle" idx="7"/>
          </p:nvPr>
        </p:nvSpPr>
        <p:spPr>
          <a:xfrm>
            <a:off x="0" y="407830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643" name="Google Shape;643;p35"/>
          <p:cNvPicPr preferRelativeResize="0"/>
          <p:nvPr/>
        </p:nvPicPr>
        <p:blipFill rotWithShape="1">
          <a:blip r:embed="rId2">
            <a:alphaModFix/>
          </a:blip>
          <a:srcRect t="475" b="465"/>
          <a:stretch/>
        </p:blipFill>
        <p:spPr>
          <a:xfrm>
            <a:off x="429768" y="1314036"/>
            <a:ext cx="785567" cy="606900"/>
          </a:xfrm>
          <a:prstGeom prst="rect">
            <a:avLst/>
          </a:prstGeom>
          <a:noFill/>
          <a:ln>
            <a:noFill/>
          </a:ln>
        </p:spPr>
      </p:pic>
      <p:pic>
        <p:nvPicPr>
          <p:cNvPr id="644" name="Google Shape;644;p35"/>
          <p:cNvPicPr preferRelativeResize="0"/>
          <p:nvPr/>
        </p:nvPicPr>
        <p:blipFill rotWithShape="1">
          <a:blip r:embed="rId2">
            <a:alphaModFix/>
          </a:blip>
          <a:srcRect t="475" b="465"/>
          <a:stretch/>
        </p:blipFill>
        <p:spPr>
          <a:xfrm>
            <a:off x="429768" y="2010348"/>
            <a:ext cx="785566" cy="606900"/>
          </a:xfrm>
          <a:prstGeom prst="rect">
            <a:avLst/>
          </a:prstGeom>
          <a:noFill/>
          <a:ln>
            <a:noFill/>
          </a:ln>
        </p:spPr>
      </p:pic>
      <p:pic>
        <p:nvPicPr>
          <p:cNvPr id="645" name="Google Shape;645;p35"/>
          <p:cNvPicPr preferRelativeResize="0"/>
          <p:nvPr/>
        </p:nvPicPr>
        <p:blipFill rotWithShape="1">
          <a:blip r:embed="rId2">
            <a:alphaModFix/>
          </a:blip>
          <a:srcRect t="475" b="465"/>
          <a:stretch/>
        </p:blipFill>
        <p:spPr>
          <a:xfrm>
            <a:off x="429768" y="2701248"/>
            <a:ext cx="785566" cy="606900"/>
          </a:xfrm>
          <a:prstGeom prst="rect">
            <a:avLst/>
          </a:prstGeom>
          <a:noFill/>
          <a:ln>
            <a:noFill/>
          </a:ln>
        </p:spPr>
      </p:pic>
      <p:pic>
        <p:nvPicPr>
          <p:cNvPr id="646" name="Google Shape;646;p35"/>
          <p:cNvPicPr preferRelativeResize="0"/>
          <p:nvPr/>
        </p:nvPicPr>
        <p:blipFill rotWithShape="1">
          <a:blip r:embed="rId2">
            <a:alphaModFix/>
          </a:blip>
          <a:srcRect t="475" b="465"/>
          <a:stretch/>
        </p:blipFill>
        <p:spPr>
          <a:xfrm>
            <a:off x="429768" y="3392773"/>
            <a:ext cx="785566" cy="606900"/>
          </a:xfrm>
          <a:prstGeom prst="rect">
            <a:avLst/>
          </a:prstGeom>
          <a:noFill/>
          <a:ln>
            <a:noFill/>
          </a:ln>
        </p:spPr>
      </p:pic>
      <p:pic>
        <p:nvPicPr>
          <p:cNvPr id="647" name="Google Shape;647;p35"/>
          <p:cNvPicPr preferRelativeResize="0"/>
          <p:nvPr/>
        </p:nvPicPr>
        <p:blipFill rotWithShape="1">
          <a:blip r:embed="rId2">
            <a:alphaModFix/>
          </a:blip>
          <a:srcRect t="475" b="465"/>
          <a:stretch/>
        </p:blipFill>
        <p:spPr>
          <a:xfrm>
            <a:off x="429768" y="4078298"/>
            <a:ext cx="785566" cy="6069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35. Bullets 1–6 (Green)">
  <p:cSld name="CUSTOM_2_7_1_3_1_1_3_1">
    <p:spTree>
      <p:nvGrpSpPr>
        <p:cNvPr id="1" name="Shape 648"/>
        <p:cNvGrpSpPr/>
        <p:nvPr/>
      </p:nvGrpSpPr>
      <p:grpSpPr>
        <a:xfrm>
          <a:off x="0" y="0"/>
          <a:ext cx="0" cy="0"/>
          <a:chOff x="0" y="0"/>
          <a:chExt cx="0" cy="0"/>
        </a:xfrm>
      </p:grpSpPr>
      <p:sp>
        <p:nvSpPr>
          <p:cNvPr id="649" name="Google Shape;649;p36"/>
          <p:cNvSpPr/>
          <p:nvPr/>
        </p:nvSpPr>
        <p:spPr>
          <a:xfrm>
            <a:off x="1141275" y="123782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6"/>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51" name="Google Shape;651;p36"/>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652" name="Google Shape;652;p36"/>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653" name="Google Shape;653;p36"/>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654" name="Google Shape;654;p36"/>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655" name="Google Shape;655;p36"/>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56" name="Google Shape;656;p36"/>
          <p:cNvSpPr txBox="1">
            <a:spLocks noGrp="1"/>
          </p:cNvSpPr>
          <p:nvPr>
            <p:ph type="subTitle" idx="3"/>
          </p:nvPr>
        </p:nvSpPr>
        <p:spPr>
          <a:xfrm>
            <a:off x="-12150" y="127465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57" name="Google Shape;657;p36"/>
          <p:cNvSpPr/>
          <p:nvPr/>
        </p:nvSpPr>
        <p:spPr>
          <a:xfrm>
            <a:off x="1141350" y="182890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6"/>
          <p:cNvSpPr/>
          <p:nvPr/>
        </p:nvSpPr>
        <p:spPr>
          <a:xfrm>
            <a:off x="1141350" y="241997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6"/>
          <p:cNvSpPr/>
          <p:nvPr/>
        </p:nvSpPr>
        <p:spPr>
          <a:xfrm>
            <a:off x="1141350" y="301105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6"/>
          <p:cNvSpPr/>
          <p:nvPr/>
        </p:nvSpPr>
        <p:spPr>
          <a:xfrm>
            <a:off x="1141275" y="360215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6"/>
          <p:cNvSpPr/>
          <p:nvPr/>
        </p:nvSpPr>
        <p:spPr>
          <a:xfrm>
            <a:off x="1141350" y="419327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6"/>
          <p:cNvSpPr txBox="1">
            <a:spLocks noGrp="1"/>
          </p:cNvSpPr>
          <p:nvPr>
            <p:ph type="subTitle" idx="4"/>
          </p:nvPr>
        </p:nvSpPr>
        <p:spPr>
          <a:xfrm>
            <a:off x="-12100" y="184885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63" name="Google Shape;663;p36"/>
          <p:cNvSpPr txBox="1">
            <a:spLocks noGrp="1"/>
          </p:cNvSpPr>
          <p:nvPr>
            <p:ph type="subTitle" idx="5"/>
          </p:nvPr>
        </p:nvSpPr>
        <p:spPr>
          <a:xfrm>
            <a:off x="-12200" y="24399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64" name="Google Shape;664;p36"/>
          <p:cNvSpPr txBox="1">
            <a:spLocks noGrp="1"/>
          </p:cNvSpPr>
          <p:nvPr>
            <p:ph type="subTitle" idx="6"/>
          </p:nvPr>
        </p:nvSpPr>
        <p:spPr>
          <a:xfrm>
            <a:off x="-12250" y="30310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65" name="Google Shape;665;p36"/>
          <p:cNvSpPr txBox="1">
            <a:spLocks noGrp="1"/>
          </p:cNvSpPr>
          <p:nvPr>
            <p:ph type="subTitle" idx="7"/>
          </p:nvPr>
        </p:nvSpPr>
        <p:spPr>
          <a:xfrm>
            <a:off x="-12125" y="362210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66" name="Google Shape;666;p36"/>
          <p:cNvSpPr txBox="1">
            <a:spLocks noGrp="1"/>
          </p:cNvSpPr>
          <p:nvPr>
            <p:ph type="subTitle" idx="8"/>
          </p:nvPr>
        </p:nvSpPr>
        <p:spPr>
          <a:xfrm>
            <a:off x="-12125" y="42361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667" name="Google Shape;667;p36"/>
          <p:cNvPicPr preferRelativeResize="0"/>
          <p:nvPr/>
        </p:nvPicPr>
        <p:blipFill rotWithShape="1">
          <a:blip r:embed="rId2">
            <a:alphaModFix/>
          </a:blip>
          <a:srcRect t="1830" b="1830"/>
          <a:stretch/>
        </p:blipFill>
        <p:spPr>
          <a:xfrm>
            <a:off x="429768" y="1261872"/>
            <a:ext cx="577804" cy="446400"/>
          </a:xfrm>
          <a:prstGeom prst="rect">
            <a:avLst/>
          </a:prstGeom>
          <a:noFill/>
          <a:ln>
            <a:noFill/>
          </a:ln>
        </p:spPr>
      </p:pic>
      <p:pic>
        <p:nvPicPr>
          <p:cNvPr id="668" name="Google Shape;668;p36"/>
          <p:cNvPicPr preferRelativeResize="0"/>
          <p:nvPr/>
        </p:nvPicPr>
        <p:blipFill rotWithShape="1">
          <a:blip r:embed="rId3">
            <a:alphaModFix/>
          </a:blip>
          <a:srcRect t="228" b="238"/>
          <a:stretch/>
        </p:blipFill>
        <p:spPr>
          <a:xfrm>
            <a:off x="429768" y="1848847"/>
            <a:ext cx="577805" cy="446400"/>
          </a:xfrm>
          <a:prstGeom prst="rect">
            <a:avLst/>
          </a:prstGeom>
          <a:noFill/>
          <a:ln>
            <a:noFill/>
          </a:ln>
        </p:spPr>
      </p:pic>
      <p:pic>
        <p:nvPicPr>
          <p:cNvPr id="669" name="Google Shape;669;p36"/>
          <p:cNvPicPr preferRelativeResize="0"/>
          <p:nvPr/>
        </p:nvPicPr>
        <p:blipFill rotWithShape="1">
          <a:blip r:embed="rId2">
            <a:alphaModFix/>
          </a:blip>
          <a:srcRect t="1830" b="1830"/>
          <a:stretch/>
        </p:blipFill>
        <p:spPr>
          <a:xfrm>
            <a:off x="429768" y="2439922"/>
            <a:ext cx="577804" cy="446400"/>
          </a:xfrm>
          <a:prstGeom prst="rect">
            <a:avLst/>
          </a:prstGeom>
          <a:noFill/>
          <a:ln>
            <a:noFill/>
          </a:ln>
        </p:spPr>
      </p:pic>
      <p:pic>
        <p:nvPicPr>
          <p:cNvPr id="670" name="Google Shape;670;p36"/>
          <p:cNvPicPr preferRelativeResize="0"/>
          <p:nvPr/>
        </p:nvPicPr>
        <p:blipFill rotWithShape="1">
          <a:blip r:embed="rId3">
            <a:alphaModFix/>
          </a:blip>
          <a:srcRect t="228" b="238"/>
          <a:stretch/>
        </p:blipFill>
        <p:spPr>
          <a:xfrm>
            <a:off x="429768" y="3040985"/>
            <a:ext cx="577805" cy="446400"/>
          </a:xfrm>
          <a:prstGeom prst="rect">
            <a:avLst/>
          </a:prstGeom>
          <a:noFill/>
          <a:ln>
            <a:noFill/>
          </a:ln>
        </p:spPr>
      </p:pic>
      <p:pic>
        <p:nvPicPr>
          <p:cNvPr id="671" name="Google Shape;671;p36"/>
          <p:cNvPicPr preferRelativeResize="0"/>
          <p:nvPr/>
        </p:nvPicPr>
        <p:blipFill rotWithShape="1">
          <a:blip r:embed="rId2">
            <a:alphaModFix/>
          </a:blip>
          <a:srcRect t="1830" b="1830"/>
          <a:stretch/>
        </p:blipFill>
        <p:spPr>
          <a:xfrm>
            <a:off x="429768" y="3622122"/>
            <a:ext cx="577804" cy="446400"/>
          </a:xfrm>
          <a:prstGeom prst="rect">
            <a:avLst/>
          </a:prstGeom>
          <a:noFill/>
          <a:ln>
            <a:noFill/>
          </a:ln>
        </p:spPr>
      </p:pic>
      <p:pic>
        <p:nvPicPr>
          <p:cNvPr id="672" name="Google Shape;672;p36"/>
          <p:cNvPicPr preferRelativeResize="0"/>
          <p:nvPr/>
        </p:nvPicPr>
        <p:blipFill rotWithShape="1">
          <a:blip r:embed="rId3">
            <a:alphaModFix/>
          </a:blip>
          <a:srcRect t="228" b="238"/>
          <a:stretch/>
        </p:blipFill>
        <p:spPr>
          <a:xfrm>
            <a:off x="429768" y="4203272"/>
            <a:ext cx="577805" cy="4464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36. Bullets 1–6 (Yellow/Green)">
  <p:cSld name="CUSTOM_2_7_1_3_1_1_3_2">
    <p:spTree>
      <p:nvGrpSpPr>
        <p:cNvPr id="1" name="Shape 673"/>
        <p:cNvGrpSpPr/>
        <p:nvPr/>
      </p:nvGrpSpPr>
      <p:grpSpPr>
        <a:xfrm>
          <a:off x="0" y="0"/>
          <a:ext cx="0" cy="0"/>
          <a:chOff x="0" y="0"/>
          <a:chExt cx="0" cy="0"/>
        </a:xfrm>
      </p:grpSpPr>
      <p:sp>
        <p:nvSpPr>
          <p:cNvPr id="674" name="Google Shape;674;p37"/>
          <p:cNvSpPr/>
          <p:nvPr/>
        </p:nvSpPr>
        <p:spPr>
          <a:xfrm>
            <a:off x="1141275" y="123782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7"/>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76" name="Google Shape;676;p37"/>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677" name="Google Shape;677;p37"/>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678" name="Google Shape;678;p37"/>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679" name="Google Shape;679;p37"/>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680" name="Google Shape;680;p37"/>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81" name="Google Shape;681;p37"/>
          <p:cNvSpPr txBox="1">
            <a:spLocks noGrp="1"/>
          </p:cNvSpPr>
          <p:nvPr>
            <p:ph type="subTitle" idx="3"/>
          </p:nvPr>
        </p:nvSpPr>
        <p:spPr>
          <a:xfrm>
            <a:off x="-12150" y="127465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82" name="Google Shape;682;p37"/>
          <p:cNvSpPr/>
          <p:nvPr/>
        </p:nvSpPr>
        <p:spPr>
          <a:xfrm>
            <a:off x="1141350" y="182890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7"/>
          <p:cNvSpPr/>
          <p:nvPr/>
        </p:nvSpPr>
        <p:spPr>
          <a:xfrm>
            <a:off x="1141350" y="241997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7"/>
          <p:cNvSpPr/>
          <p:nvPr/>
        </p:nvSpPr>
        <p:spPr>
          <a:xfrm>
            <a:off x="1141350" y="301105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7"/>
          <p:cNvSpPr/>
          <p:nvPr/>
        </p:nvSpPr>
        <p:spPr>
          <a:xfrm>
            <a:off x="1141275" y="360215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7"/>
          <p:cNvSpPr/>
          <p:nvPr/>
        </p:nvSpPr>
        <p:spPr>
          <a:xfrm>
            <a:off x="1141350" y="419327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7"/>
          <p:cNvSpPr txBox="1">
            <a:spLocks noGrp="1"/>
          </p:cNvSpPr>
          <p:nvPr>
            <p:ph type="subTitle" idx="4"/>
          </p:nvPr>
        </p:nvSpPr>
        <p:spPr>
          <a:xfrm>
            <a:off x="-12100" y="184885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88" name="Google Shape;688;p37"/>
          <p:cNvSpPr txBox="1">
            <a:spLocks noGrp="1"/>
          </p:cNvSpPr>
          <p:nvPr>
            <p:ph type="subTitle" idx="5"/>
          </p:nvPr>
        </p:nvSpPr>
        <p:spPr>
          <a:xfrm>
            <a:off x="-12200" y="24399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89" name="Google Shape;689;p37"/>
          <p:cNvSpPr txBox="1">
            <a:spLocks noGrp="1"/>
          </p:cNvSpPr>
          <p:nvPr>
            <p:ph type="subTitle" idx="6"/>
          </p:nvPr>
        </p:nvSpPr>
        <p:spPr>
          <a:xfrm>
            <a:off x="-12250" y="30310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90" name="Google Shape;690;p37"/>
          <p:cNvSpPr txBox="1">
            <a:spLocks noGrp="1"/>
          </p:cNvSpPr>
          <p:nvPr>
            <p:ph type="subTitle" idx="7"/>
          </p:nvPr>
        </p:nvSpPr>
        <p:spPr>
          <a:xfrm>
            <a:off x="-12125" y="362210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91" name="Google Shape;691;p37"/>
          <p:cNvSpPr txBox="1">
            <a:spLocks noGrp="1"/>
          </p:cNvSpPr>
          <p:nvPr>
            <p:ph type="subTitle" idx="8"/>
          </p:nvPr>
        </p:nvSpPr>
        <p:spPr>
          <a:xfrm>
            <a:off x="-12125" y="42361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692" name="Google Shape;692;p37"/>
          <p:cNvPicPr preferRelativeResize="0"/>
          <p:nvPr/>
        </p:nvPicPr>
        <p:blipFill rotWithShape="1">
          <a:blip r:embed="rId2">
            <a:alphaModFix/>
          </a:blip>
          <a:srcRect t="1830" b="1830"/>
          <a:stretch/>
        </p:blipFill>
        <p:spPr>
          <a:xfrm>
            <a:off x="429768" y="1261872"/>
            <a:ext cx="577804" cy="446400"/>
          </a:xfrm>
          <a:prstGeom prst="rect">
            <a:avLst/>
          </a:prstGeom>
          <a:noFill/>
          <a:ln>
            <a:noFill/>
          </a:ln>
        </p:spPr>
      </p:pic>
      <p:pic>
        <p:nvPicPr>
          <p:cNvPr id="693" name="Google Shape;693;p37"/>
          <p:cNvPicPr preferRelativeResize="0"/>
          <p:nvPr/>
        </p:nvPicPr>
        <p:blipFill rotWithShape="1">
          <a:blip r:embed="rId2">
            <a:alphaModFix/>
          </a:blip>
          <a:srcRect t="1830" b="1830"/>
          <a:stretch/>
        </p:blipFill>
        <p:spPr>
          <a:xfrm>
            <a:off x="429768" y="1848847"/>
            <a:ext cx="577804" cy="446400"/>
          </a:xfrm>
          <a:prstGeom prst="rect">
            <a:avLst/>
          </a:prstGeom>
          <a:noFill/>
          <a:ln>
            <a:noFill/>
          </a:ln>
        </p:spPr>
      </p:pic>
      <p:pic>
        <p:nvPicPr>
          <p:cNvPr id="694" name="Google Shape;694;p37"/>
          <p:cNvPicPr preferRelativeResize="0"/>
          <p:nvPr/>
        </p:nvPicPr>
        <p:blipFill rotWithShape="1">
          <a:blip r:embed="rId2">
            <a:alphaModFix/>
          </a:blip>
          <a:srcRect t="1830" b="1830"/>
          <a:stretch/>
        </p:blipFill>
        <p:spPr>
          <a:xfrm>
            <a:off x="429768" y="2439922"/>
            <a:ext cx="577804" cy="446400"/>
          </a:xfrm>
          <a:prstGeom prst="rect">
            <a:avLst/>
          </a:prstGeom>
          <a:noFill/>
          <a:ln>
            <a:noFill/>
          </a:ln>
        </p:spPr>
      </p:pic>
      <p:pic>
        <p:nvPicPr>
          <p:cNvPr id="695" name="Google Shape;695;p37"/>
          <p:cNvPicPr preferRelativeResize="0"/>
          <p:nvPr/>
        </p:nvPicPr>
        <p:blipFill rotWithShape="1">
          <a:blip r:embed="rId2">
            <a:alphaModFix/>
          </a:blip>
          <a:srcRect t="1830" b="1830"/>
          <a:stretch/>
        </p:blipFill>
        <p:spPr>
          <a:xfrm>
            <a:off x="429768" y="3040985"/>
            <a:ext cx="577804" cy="446400"/>
          </a:xfrm>
          <a:prstGeom prst="rect">
            <a:avLst/>
          </a:prstGeom>
          <a:noFill/>
          <a:ln>
            <a:noFill/>
          </a:ln>
        </p:spPr>
      </p:pic>
      <p:pic>
        <p:nvPicPr>
          <p:cNvPr id="696" name="Google Shape;696;p37"/>
          <p:cNvPicPr preferRelativeResize="0"/>
          <p:nvPr/>
        </p:nvPicPr>
        <p:blipFill rotWithShape="1">
          <a:blip r:embed="rId2">
            <a:alphaModFix/>
          </a:blip>
          <a:srcRect t="1830" b="1830"/>
          <a:stretch/>
        </p:blipFill>
        <p:spPr>
          <a:xfrm>
            <a:off x="429768" y="3622122"/>
            <a:ext cx="577804" cy="446400"/>
          </a:xfrm>
          <a:prstGeom prst="rect">
            <a:avLst/>
          </a:prstGeom>
          <a:noFill/>
          <a:ln>
            <a:noFill/>
          </a:ln>
        </p:spPr>
      </p:pic>
      <p:pic>
        <p:nvPicPr>
          <p:cNvPr id="697" name="Google Shape;697;p37"/>
          <p:cNvPicPr preferRelativeResize="0"/>
          <p:nvPr/>
        </p:nvPicPr>
        <p:blipFill rotWithShape="1">
          <a:blip r:embed="rId2">
            <a:alphaModFix/>
          </a:blip>
          <a:srcRect t="1830" b="1830"/>
          <a:stretch/>
        </p:blipFill>
        <p:spPr>
          <a:xfrm>
            <a:off x="429768" y="4203272"/>
            <a:ext cx="577804" cy="4464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37. Bullets 1–6 (Gray)">
  <p:cSld name="CUSTOM_2_7_1_3_1_1_3_3">
    <p:spTree>
      <p:nvGrpSpPr>
        <p:cNvPr id="1" name="Shape 698"/>
        <p:cNvGrpSpPr/>
        <p:nvPr/>
      </p:nvGrpSpPr>
      <p:grpSpPr>
        <a:xfrm>
          <a:off x="0" y="0"/>
          <a:ext cx="0" cy="0"/>
          <a:chOff x="0" y="0"/>
          <a:chExt cx="0" cy="0"/>
        </a:xfrm>
      </p:grpSpPr>
      <p:sp>
        <p:nvSpPr>
          <p:cNvPr id="699" name="Google Shape;699;p38"/>
          <p:cNvSpPr/>
          <p:nvPr/>
        </p:nvSpPr>
        <p:spPr>
          <a:xfrm>
            <a:off x="1141275" y="123782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8"/>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01" name="Google Shape;701;p38"/>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02" name="Google Shape;702;p38"/>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703" name="Google Shape;703;p38"/>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704" name="Google Shape;704;p38"/>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705" name="Google Shape;705;p38"/>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06" name="Google Shape;706;p38"/>
          <p:cNvSpPr txBox="1">
            <a:spLocks noGrp="1"/>
          </p:cNvSpPr>
          <p:nvPr>
            <p:ph type="subTitle" idx="3"/>
          </p:nvPr>
        </p:nvSpPr>
        <p:spPr>
          <a:xfrm>
            <a:off x="-12150" y="127465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07" name="Google Shape;707;p38"/>
          <p:cNvSpPr/>
          <p:nvPr/>
        </p:nvSpPr>
        <p:spPr>
          <a:xfrm>
            <a:off x="1141350" y="182890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8"/>
          <p:cNvSpPr/>
          <p:nvPr/>
        </p:nvSpPr>
        <p:spPr>
          <a:xfrm>
            <a:off x="1141350" y="241997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8"/>
          <p:cNvSpPr/>
          <p:nvPr/>
        </p:nvSpPr>
        <p:spPr>
          <a:xfrm>
            <a:off x="1141350" y="301105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8"/>
          <p:cNvSpPr/>
          <p:nvPr/>
        </p:nvSpPr>
        <p:spPr>
          <a:xfrm>
            <a:off x="1141275" y="360215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8"/>
          <p:cNvSpPr/>
          <p:nvPr/>
        </p:nvSpPr>
        <p:spPr>
          <a:xfrm>
            <a:off x="1141350" y="419327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8"/>
          <p:cNvSpPr txBox="1">
            <a:spLocks noGrp="1"/>
          </p:cNvSpPr>
          <p:nvPr>
            <p:ph type="subTitle" idx="4"/>
          </p:nvPr>
        </p:nvSpPr>
        <p:spPr>
          <a:xfrm>
            <a:off x="-12100" y="184885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13" name="Google Shape;713;p38"/>
          <p:cNvSpPr txBox="1">
            <a:spLocks noGrp="1"/>
          </p:cNvSpPr>
          <p:nvPr>
            <p:ph type="subTitle" idx="5"/>
          </p:nvPr>
        </p:nvSpPr>
        <p:spPr>
          <a:xfrm>
            <a:off x="-12200" y="24399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14" name="Google Shape;714;p38"/>
          <p:cNvSpPr txBox="1">
            <a:spLocks noGrp="1"/>
          </p:cNvSpPr>
          <p:nvPr>
            <p:ph type="subTitle" idx="6"/>
          </p:nvPr>
        </p:nvSpPr>
        <p:spPr>
          <a:xfrm>
            <a:off x="-12250" y="30310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15" name="Google Shape;715;p38"/>
          <p:cNvSpPr txBox="1">
            <a:spLocks noGrp="1"/>
          </p:cNvSpPr>
          <p:nvPr>
            <p:ph type="subTitle" idx="7"/>
          </p:nvPr>
        </p:nvSpPr>
        <p:spPr>
          <a:xfrm>
            <a:off x="-12125" y="362210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16" name="Google Shape;716;p38"/>
          <p:cNvSpPr txBox="1">
            <a:spLocks noGrp="1"/>
          </p:cNvSpPr>
          <p:nvPr>
            <p:ph type="subTitle" idx="8"/>
          </p:nvPr>
        </p:nvSpPr>
        <p:spPr>
          <a:xfrm>
            <a:off x="-12125" y="42361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717" name="Google Shape;717;p38"/>
          <p:cNvPicPr preferRelativeResize="0"/>
          <p:nvPr/>
        </p:nvPicPr>
        <p:blipFill rotWithShape="1">
          <a:blip r:embed="rId2">
            <a:alphaModFix/>
          </a:blip>
          <a:srcRect t="1774" b="1765"/>
          <a:stretch/>
        </p:blipFill>
        <p:spPr>
          <a:xfrm>
            <a:off x="429768" y="1261872"/>
            <a:ext cx="577805" cy="446400"/>
          </a:xfrm>
          <a:prstGeom prst="rect">
            <a:avLst/>
          </a:prstGeom>
          <a:noFill/>
          <a:ln>
            <a:noFill/>
          </a:ln>
        </p:spPr>
      </p:pic>
      <p:pic>
        <p:nvPicPr>
          <p:cNvPr id="718" name="Google Shape;718;p38"/>
          <p:cNvPicPr preferRelativeResize="0"/>
          <p:nvPr/>
        </p:nvPicPr>
        <p:blipFill rotWithShape="1">
          <a:blip r:embed="rId2">
            <a:alphaModFix/>
          </a:blip>
          <a:srcRect t="1774" b="1765"/>
          <a:stretch/>
        </p:blipFill>
        <p:spPr>
          <a:xfrm>
            <a:off x="429768" y="1848847"/>
            <a:ext cx="577805" cy="446400"/>
          </a:xfrm>
          <a:prstGeom prst="rect">
            <a:avLst/>
          </a:prstGeom>
          <a:noFill/>
          <a:ln>
            <a:noFill/>
          </a:ln>
        </p:spPr>
      </p:pic>
      <p:pic>
        <p:nvPicPr>
          <p:cNvPr id="719" name="Google Shape;719;p38"/>
          <p:cNvPicPr preferRelativeResize="0"/>
          <p:nvPr/>
        </p:nvPicPr>
        <p:blipFill rotWithShape="1">
          <a:blip r:embed="rId2">
            <a:alphaModFix/>
          </a:blip>
          <a:srcRect t="1774" b="1765"/>
          <a:stretch/>
        </p:blipFill>
        <p:spPr>
          <a:xfrm>
            <a:off x="429768" y="2439922"/>
            <a:ext cx="577805" cy="446400"/>
          </a:xfrm>
          <a:prstGeom prst="rect">
            <a:avLst/>
          </a:prstGeom>
          <a:noFill/>
          <a:ln>
            <a:noFill/>
          </a:ln>
        </p:spPr>
      </p:pic>
      <p:pic>
        <p:nvPicPr>
          <p:cNvPr id="720" name="Google Shape;720;p38"/>
          <p:cNvPicPr preferRelativeResize="0"/>
          <p:nvPr/>
        </p:nvPicPr>
        <p:blipFill rotWithShape="1">
          <a:blip r:embed="rId2">
            <a:alphaModFix/>
          </a:blip>
          <a:srcRect t="1774" b="1765"/>
          <a:stretch/>
        </p:blipFill>
        <p:spPr>
          <a:xfrm>
            <a:off x="429768" y="3040985"/>
            <a:ext cx="577805" cy="446400"/>
          </a:xfrm>
          <a:prstGeom prst="rect">
            <a:avLst/>
          </a:prstGeom>
          <a:noFill/>
          <a:ln>
            <a:noFill/>
          </a:ln>
        </p:spPr>
      </p:pic>
      <p:pic>
        <p:nvPicPr>
          <p:cNvPr id="721" name="Google Shape;721;p38"/>
          <p:cNvPicPr preferRelativeResize="0"/>
          <p:nvPr/>
        </p:nvPicPr>
        <p:blipFill rotWithShape="1">
          <a:blip r:embed="rId2">
            <a:alphaModFix/>
          </a:blip>
          <a:srcRect t="1774" b="1765"/>
          <a:stretch/>
        </p:blipFill>
        <p:spPr>
          <a:xfrm>
            <a:off x="429768" y="3622122"/>
            <a:ext cx="577805" cy="446400"/>
          </a:xfrm>
          <a:prstGeom prst="rect">
            <a:avLst/>
          </a:prstGeom>
          <a:noFill/>
          <a:ln>
            <a:noFill/>
          </a:ln>
        </p:spPr>
      </p:pic>
      <p:pic>
        <p:nvPicPr>
          <p:cNvPr id="722" name="Google Shape;722;p38"/>
          <p:cNvPicPr preferRelativeResize="0"/>
          <p:nvPr/>
        </p:nvPicPr>
        <p:blipFill rotWithShape="1">
          <a:blip r:embed="rId2">
            <a:alphaModFix/>
          </a:blip>
          <a:srcRect t="1774" b="1765"/>
          <a:stretch/>
        </p:blipFill>
        <p:spPr>
          <a:xfrm>
            <a:off x="429768" y="4203272"/>
            <a:ext cx="577805" cy="4464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38. Bullets 1–6 (Blue)">
  <p:cSld name="CUSTOM_2_7_1_3_1_1_3_2_1">
    <p:spTree>
      <p:nvGrpSpPr>
        <p:cNvPr id="1" name="Shape 723"/>
        <p:cNvGrpSpPr/>
        <p:nvPr/>
      </p:nvGrpSpPr>
      <p:grpSpPr>
        <a:xfrm>
          <a:off x="0" y="0"/>
          <a:ext cx="0" cy="0"/>
          <a:chOff x="0" y="0"/>
          <a:chExt cx="0" cy="0"/>
        </a:xfrm>
      </p:grpSpPr>
      <p:sp>
        <p:nvSpPr>
          <p:cNvPr id="724" name="Google Shape;724;p39"/>
          <p:cNvSpPr/>
          <p:nvPr/>
        </p:nvSpPr>
        <p:spPr>
          <a:xfrm>
            <a:off x="1141275" y="123782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9"/>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26" name="Google Shape;726;p39"/>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27" name="Google Shape;727;p39"/>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728" name="Google Shape;728;p39"/>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729" name="Google Shape;729;p39"/>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730" name="Google Shape;730;p39"/>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31" name="Google Shape;731;p39"/>
          <p:cNvSpPr txBox="1">
            <a:spLocks noGrp="1"/>
          </p:cNvSpPr>
          <p:nvPr>
            <p:ph type="subTitle" idx="3"/>
          </p:nvPr>
        </p:nvSpPr>
        <p:spPr>
          <a:xfrm>
            <a:off x="-12150" y="127465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32" name="Google Shape;732;p39"/>
          <p:cNvSpPr/>
          <p:nvPr/>
        </p:nvSpPr>
        <p:spPr>
          <a:xfrm>
            <a:off x="1141350" y="182890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9"/>
          <p:cNvSpPr/>
          <p:nvPr/>
        </p:nvSpPr>
        <p:spPr>
          <a:xfrm>
            <a:off x="1141350" y="241997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9"/>
          <p:cNvSpPr/>
          <p:nvPr/>
        </p:nvSpPr>
        <p:spPr>
          <a:xfrm>
            <a:off x="1141350" y="301105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9"/>
          <p:cNvSpPr/>
          <p:nvPr/>
        </p:nvSpPr>
        <p:spPr>
          <a:xfrm>
            <a:off x="1141275" y="360215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9"/>
          <p:cNvSpPr/>
          <p:nvPr/>
        </p:nvSpPr>
        <p:spPr>
          <a:xfrm>
            <a:off x="1141350" y="419327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9"/>
          <p:cNvSpPr txBox="1">
            <a:spLocks noGrp="1"/>
          </p:cNvSpPr>
          <p:nvPr>
            <p:ph type="subTitle" idx="4"/>
          </p:nvPr>
        </p:nvSpPr>
        <p:spPr>
          <a:xfrm>
            <a:off x="-12100" y="184885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38" name="Google Shape;738;p39"/>
          <p:cNvSpPr txBox="1">
            <a:spLocks noGrp="1"/>
          </p:cNvSpPr>
          <p:nvPr>
            <p:ph type="subTitle" idx="5"/>
          </p:nvPr>
        </p:nvSpPr>
        <p:spPr>
          <a:xfrm>
            <a:off x="-12200" y="24399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39" name="Google Shape;739;p39"/>
          <p:cNvSpPr txBox="1">
            <a:spLocks noGrp="1"/>
          </p:cNvSpPr>
          <p:nvPr>
            <p:ph type="subTitle" idx="6"/>
          </p:nvPr>
        </p:nvSpPr>
        <p:spPr>
          <a:xfrm>
            <a:off x="-12250" y="30310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40" name="Google Shape;740;p39"/>
          <p:cNvSpPr txBox="1">
            <a:spLocks noGrp="1"/>
          </p:cNvSpPr>
          <p:nvPr>
            <p:ph type="subTitle" idx="7"/>
          </p:nvPr>
        </p:nvSpPr>
        <p:spPr>
          <a:xfrm>
            <a:off x="-12125" y="3622100"/>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41" name="Google Shape;741;p39"/>
          <p:cNvSpPr txBox="1">
            <a:spLocks noGrp="1"/>
          </p:cNvSpPr>
          <p:nvPr>
            <p:ph type="subTitle" idx="8"/>
          </p:nvPr>
        </p:nvSpPr>
        <p:spPr>
          <a:xfrm>
            <a:off x="-12125" y="4236125"/>
            <a:ext cx="9168600" cy="446400"/>
          </a:xfrm>
          <a:prstGeom prst="rect">
            <a:avLst/>
          </a:prstGeom>
          <a:noFill/>
          <a:ln>
            <a:noFill/>
          </a:ln>
        </p:spPr>
        <p:txBody>
          <a:bodyPr spcFirstLastPara="1" wrap="square" lIns="14173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742" name="Google Shape;742;p39"/>
          <p:cNvPicPr preferRelativeResize="0"/>
          <p:nvPr/>
        </p:nvPicPr>
        <p:blipFill rotWithShape="1">
          <a:blip r:embed="rId2">
            <a:alphaModFix/>
          </a:blip>
          <a:srcRect t="465" b="475"/>
          <a:stretch/>
        </p:blipFill>
        <p:spPr>
          <a:xfrm>
            <a:off x="429768" y="1261872"/>
            <a:ext cx="577805" cy="446400"/>
          </a:xfrm>
          <a:prstGeom prst="rect">
            <a:avLst/>
          </a:prstGeom>
          <a:noFill/>
          <a:ln>
            <a:noFill/>
          </a:ln>
        </p:spPr>
      </p:pic>
      <p:pic>
        <p:nvPicPr>
          <p:cNvPr id="743" name="Google Shape;743;p39"/>
          <p:cNvPicPr preferRelativeResize="0"/>
          <p:nvPr/>
        </p:nvPicPr>
        <p:blipFill rotWithShape="1">
          <a:blip r:embed="rId2">
            <a:alphaModFix/>
          </a:blip>
          <a:srcRect t="465" b="475"/>
          <a:stretch/>
        </p:blipFill>
        <p:spPr>
          <a:xfrm>
            <a:off x="429768" y="1848847"/>
            <a:ext cx="577805" cy="446400"/>
          </a:xfrm>
          <a:prstGeom prst="rect">
            <a:avLst/>
          </a:prstGeom>
          <a:noFill/>
          <a:ln>
            <a:noFill/>
          </a:ln>
        </p:spPr>
      </p:pic>
      <p:pic>
        <p:nvPicPr>
          <p:cNvPr id="744" name="Google Shape;744;p39"/>
          <p:cNvPicPr preferRelativeResize="0"/>
          <p:nvPr/>
        </p:nvPicPr>
        <p:blipFill rotWithShape="1">
          <a:blip r:embed="rId2">
            <a:alphaModFix/>
          </a:blip>
          <a:srcRect t="465" b="475"/>
          <a:stretch/>
        </p:blipFill>
        <p:spPr>
          <a:xfrm>
            <a:off x="429768" y="2439922"/>
            <a:ext cx="577805" cy="446400"/>
          </a:xfrm>
          <a:prstGeom prst="rect">
            <a:avLst/>
          </a:prstGeom>
          <a:noFill/>
          <a:ln>
            <a:noFill/>
          </a:ln>
        </p:spPr>
      </p:pic>
      <p:pic>
        <p:nvPicPr>
          <p:cNvPr id="745" name="Google Shape;745;p39"/>
          <p:cNvPicPr preferRelativeResize="0"/>
          <p:nvPr/>
        </p:nvPicPr>
        <p:blipFill rotWithShape="1">
          <a:blip r:embed="rId2">
            <a:alphaModFix/>
          </a:blip>
          <a:srcRect t="465" b="475"/>
          <a:stretch/>
        </p:blipFill>
        <p:spPr>
          <a:xfrm>
            <a:off x="429768" y="3040985"/>
            <a:ext cx="577805" cy="446400"/>
          </a:xfrm>
          <a:prstGeom prst="rect">
            <a:avLst/>
          </a:prstGeom>
          <a:noFill/>
          <a:ln>
            <a:noFill/>
          </a:ln>
        </p:spPr>
      </p:pic>
      <p:pic>
        <p:nvPicPr>
          <p:cNvPr id="746" name="Google Shape;746;p39"/>
          <p:cNvPicPr preferRelativeResize="0"/>
          <p:nvPr/>
        </p:nvPicPr>
        <p:blipFill rotWithShape="1">
          <a:blip r:embed="rId2">
            <a:alphaModFix/>
          </a:blip>
          <a:srcRect t="465" b="475"/>
          <a:stretch/>
        </p:blipFill>
        <p:spPr>
          <a:xfrm>
            <a:off x="429768" y="3622122"/>
            <a:ext cx="577805" cy="446400"/>
          </a:xfrm>
          <a:prstGeom prst="rect">
            <a:avLst/>
          </a:prstGeom>
          <a:noFill/>
          <a:ln>
            <a:noFill/>
          </a:ln>
        </p:spPr>
      </p:pic>
      <p:pic>
        <p:nvPicPr>
          <p:cNvPr id="747" name="Google Shape;747;p39"/>
          <p:cNvPicPr preferRelativeResize="0"/>
          <p:nvPr/>
        </p:nvPicPr>
        <p:blipFill rotWithShape="1">
          <a:blip r:embed="rId2">
            <a:alphaModFix/>
          </a:blip>
          <a:srcRect t="465" b="475"/>
          <a:stretch/>
        </p:blipFill>
        <p:spPr>
          <a:xfrm>
            <a:off x="429768" y="4203272"/>
            <a:ext cx="577805" cy="446400"/>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39. Bullets 1–7 (Green)">
  <p:cSld name="CUSTOM_2_7_1_3_1_1_1_2">
    <p:spTree>
      <p:nvGrpSpPr>
        <p:cNvPr id="1" name="Shape 748"/>
        <p:cNvGrpSpPr/>
        <p:nvPr/>
      </p:nvGrpSpPr>
      <p:grpSpPr>
        <a:xfrm>
          <a:off x="0" y="0"/>
          <a:ext cx="0" cy="0"/>
          <a:chOff x="0" y="0"/>
          <a:chExt cx="0" cy="0"/>
        </a:xfrm>
      </p:grpSpPr>
      <p:sp>
        <p:nvSpPr>
          <p:cNvPr id="749" name="Google Shape;749;p40"/>
          <p:cNvSpPr/>
          <p:nvPr/>
        </p:nvSpPr>
        <p:spPr>
          <a:xfrm>
            <a:off x="1045025" y="11616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0"/>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51" name="Google Shape;751;p40"/>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52" name="Google Shape;752;p40"/>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753" name="Google Shape;753;p40"/>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754" name="Google Shape;754;p40"/>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755" name="Google Shape;755;p40"/>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56" name="Google Shape;756;p40"/>
          <p:cNvSpPr txBox="1">
            <a:spLocks noGrp="1"/>
          </p:cNvSpPr>
          <p:nvPr>
            <p:ph type="subTitle" idx="3"/>
          </p:nvPr>
        </p:nvSpPr>
        <p:spPr>
          <a:xfrm>
            <a:off x="0" y="11753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57" name="Google Shape;757;p40"/>
          <p:cNvSpPr/>
          <p:nvPr/>
        </p:nvSpPr>
        <p:spPr>
          <a:xfrm>
            <a:off x="1045200" y="168425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0"/>
          <p:cNvSpPr txBox="1">
            <a:spLocks noGrp="1"/>
          </p:cNvSpPr>
          <p:nvPr>
            <p:ph type="subTitle" idx="4"/>
          </p:nvPr>
        </p:nvSpPr>
        <p:spPr>
          <a:xfrm>
            <a:off x="250" y="1697950"/>
            <a:ext cx="9144000" cy="4572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59" name="Google Shape;759;p40"/>
          <p:cNvSpPr/>
          <p:nvPr/>
        </p:nvSpPr>
        <p:spPr>
          <a:xfrm>
            <a:off x="1045075" y="220740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0"/>
          <p:cNvSpPr txBox="1">
            <a:spLocks noGrp="1"/>
          </p:cNvSpPr>
          <p:nvPr>
            <p:ph type="subTitle" idx="5"/>
          </p:nvPr>
        </p:nvSpPr>
        <p:spPr>
          <a:xfrm>
            <a:off x="0" y="2221100"/>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61" name="Google Shape;761;p40"/>
          <p:cNvSpPr/>
          <p:nvPr/>
        </p:nvSpPr>
        <p:spPr>
          <a:xfrm>
            <a:off x="1045075" y="27300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0"/>
          <p:cNvSpPr txBox="1">
            <a:spLocks noGrp="1"/>
          </p:cNvSpPr>
          <p:nvPr>
            <p:ph type="subTitle" idx="6"/>
          </p:nvPr>
        </p:nvSpPr>
        <p:spPr>
          <a:xfrm>
            <a:off x="-250" y="27437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63" name="Google Shape;763;p40"/>
          <p:cNvSpPr/>
          <p:nvPr/>
        </p:nvSpPr>
        <p:spPr>
          <a:xfrm>
            <a:off x="1045100" y="325265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0"/>
          <p:cNvSpPr txBox="1">
            <a:spLocks noGrp="1"/>
          </p:cNvSpPr>
          <p:nvPr>
            <p:ph type="subTitle" idx="7"/>
          </p:nvPr>
        </p:nvSpPr>
        <p:spPr>
          <a:xfrm>
            <a:off x="0" y="3266350"/>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65" name="Google Shape;765;p40"/>
          <p:cNvSpPr/>
          <p:nvPr/>
        </p:nvSpPr>
        <p:spPr>
          <a:xfrm>
            <a:off x="1045100" y="377527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0"/>
          <p:cNvSpPr txBox="1">
            <a:spLocks noGrp="1"/>
          </p:cNvSpPr>
          <p:nvPr>
            <p:ph type="subTitle" idx="8"/>
          </p:nvPr>
        </p:nvSpPr>
        <p:spPr>
          <a:xfrm>
            <a:off x="-50" y="3788975"/>
            <a:ext cx="9144000" cy="4572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67" name="Google Shape;767;p40"/>
          <p:cNvSpPr/>
          <p:nvPr/>
        </p:nvSpPr>
        <p:spPr>
          <a:xfrm>
            <a:off x="1045100" y="43234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0"/>
          <p:cNvSpPr txBox="1">
            <a:spLocks noGrp="1"/>
          </p:cNvSpPr>
          <p:nvPr>
            <p:ph type="subTitle" idx="9"/>
          </p:nvPr>
        </p:nvSpPr>
        <p:spPr>
          <a:xfrm>
            <a:off x="25" y="43371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769" name="Google Shape;769;p40"/>
          <p:cNvPicPr preferRelativeResize="0"/>
          <p:nvPr/>
        </p:nvPicPr>
        <p:blipFill rotWithShape="1">
          <a:blip r:embed="rId2">
            <a:alphaModFix/>
          </a:blip>
          <a:srcRect t="1830" b="1830"/>
          <a:stretch/>
        </p:blipFill>
        <p:spPr>
          <a:xfrm>
            <a:off x="429768" y="1171588"/>
            <a:ext cx="521208" cy="396118"/>
          </a:xfrm>
          <a:prstGeom prst="rect">
            <a:avLst/>
          </a:prstGeom>
          <a:noFill/>
          <a:ln>
            <a:noFill/>
          </a:ln>
        </p:spPr>
      </p:pic>
      <p:pic>
        <p:nvPicPr>
          <p:cNvPr id="770" name="Google Shape;770;p40"/>
          <p:cNvPicPr preferRelativeResize="0"/>
          <p:nvPr/>
        </p:nvPicPr>
        <p:blipFill rotWithShape="1">
          <a:blip r:embed="rId3">
            <a:alphaModFix/>
          </a:blip>
          <a:srcRect t="1047" b="1037"/>
          <a:stretch/>
        </p:blipFill>
        <p:spPr>
          <a:xfrm>
            <a:off x="429768" y="1709650"/>
            <a:ext cx="521208" cy="396118"/>
          </a:xfrm>
          <a:prstGeom prst="rect">
            <a:avLst/>
          </a:prstGeom>
          <a:noFill/>
          <a:ln>
            <a:noFill/>
          </a:ln>
        </p:spPr>
      </p:pic>
      <p:pic>
        <p:nvPicPr>
          <p:cNvPr id="771" name="Google Shape;771;p40"/>
          <p:cNvPicPr preferRelativeResize="0"/>
          <p:nvPr/>
        </p:nvPicPr>
        <p:blipFill rotWithShape="1">
          <a:blip r:embed="rId2">
            <a:alphaModFix/>
          </a:blip>
          <a:srcRect t="1830" b="1830"/>
          <a:stretch/>
        </p:blipFill>
        <p:spPr>
          <a:xfrm>
            <a:off x="429768" y="2205600"/>
            <a:ext cx="521208" cy="396118"/>
          </a:xfrm>
          <a:prstGeom prst="rect">
            <a:avLst/>
          </a:prstGeom>
          <a:noFill/>
          <a:ln>
            <a:noFill/>
          </a:ln>
        </p:spPr>
      </p:pic>
      <p:pic>
        <p:nvPicPr>
          <p:cNvPr id="772" name="Google Shape;772;p40"/>
          <p:cNvPicPr preferRelativeResize="0"/>
          <p:nvPr/>
        </p:nvPicPr>
        <p:blipFill rotWithShape="1">
          <a:blip r:embed="rId3">
            <a:alphaModFix/>
          </a:blip>
          <a:srcRect t="1047" b="1037"/>
          <a:stretch/>
        </p:blipFill>
        <p:spPr>
          <a:xfrm>
            <a:off x="429768" y="2755163"/>
            <a:ext cx="521208" cy="396118"/>
          </a:xfrm>
          <a:prstGeom prst="rect">
            <a:avLst/>
          </a:prstGeom>
          <a:noFill/>
          <a:ln>
            <a:noFill/>
          </a:ln>
        </p:spPr>
      </p:pic>
      <p:pic>
        <p:nvPicPr>
          <p:cNvPr id="773" name="Google Shape;773;p40"/>
          <p:cNvPicPr preferRelativeResize="0"/>
          <p:nvPr/>
        </p:nvPicPr>
        <p:blipFill rotWithShape="1">
          <a:blip r:embed="rId2">
            <a:alphaModFix/>
          </a:blip>
          <a:srcRect t="1830" b="1830"/>
          <a:stretch/>
        </p:blipFill>
        <p:spPr>
          <a:xfrm>
            <a:off x="429768" y="3277788"/>
            <a:ext cx="521208" cy="396118"/>
          </a:xfrm>
          <a:prstGeom prst="rect">
            <a:avLst/>
          </a:prstGeom>
          <a:noFill/>
          <a:ln>
            <a:noFill/>
          </a:ln>
        </p:spPr>
      </p:pic>
      <p:pic>
        <p:nvPicPr>
          <p:cNvPr id="774" name="Google Shape;774;p40"/>
          <p:cNvPicPr preferRelativeResize="0"/>
          <p:nvPr/>
        </p:nvPicPr>
        <p:blipFill rotWithShape="1">
          <a:blip r:embed="rId3">
            <a:alphaModFix/>
          </a:blip>
          <a:srcRect t="1380" b="1390"/>
          <a:stretch/>
        </p:blipFill>
        <p:spPr>
          <a:xfrm>
            <a:off x="429768" y="3794760"/>
            <a:ext cx="520980" cy="393192"/>
          </a:xfrm>
          <a:prstGeom prst="rect">
            <a:avLst/>
          </a:prstGeom>
          <a:noFill/>
          <a:ln>
            <a:noFill/>
          </a:ln>
        </p:spPr>
      </p:pic>
      <p:pic>
        <p:nvPicPr>
          <p:cNvPr id="775" name="Google Shape;775;p40"/>
          <p:cNvPicPr preferRelativeResize="0"/>
          <p:nvPr/>
        </p:nvPicPr>
        <p:blipFill rotWithShape="1">
          <a:blip r:embed="rId2">
            <a:alphaModFix/>
          </a:blip>
          <a:srcRect t="1830" b="1830"/>
          <a:stretch/>
        </p:blipFill>
        <p:spPr>
          <a:xfrm>
            <a:off x="429768" y="4343400"/>
            <a:ext cx="520979" cy="393192"/>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 Title Slide:Data Analytics and Visualization">
  <p:cSld name="CUSTOM_2_3_1_1_1_1_1_2_1_2_1_1_1_1_2_1_1_1_1">
    <p:spTree>
      <p:nvGrpSpPr>
        <p:cNvPr id="1" name="Shape 37"/>
        <p:cNvGrpSpPr/>
        <p:nvPr/>
      </p:nvGrpSpPr>
      <p:grpSpPr>
        <a:xfrm>
          <a:off x="0" y="0"/>
          <a:ext cx="0" cy="0"/>
          <a:chOff x="0" y="0"/>
          <a:chExt cx="0" cy="0"/>
        </a:xfrm>
      </p:grpSpPr>
      <p:pic>
        <p:nvPicPr>
          <p:cNvPr id="38" name="Google Shape;38;p5"/>
          <p:cNvPicPr preferRelativeResize="0"/>
          <p:nvPr/>
        </p:nvPicPr>
        <p:blipFill rotWithShape="1">
          <a:blip r:embed="rId2">
            <a:alphaModFix/>
          </a:blip>
          <a:srcRect t="2489" b="2498"/>
          <a:stretch/>
        </p:blipFill>
        <p:spPr>
          <a:xfrm>
            <a:off x="274320" y="274881"/>
            <a:ext cx="8595360" cy="4593742"/>
          </a:xfrm>
          <a:prstGeom prst="rect">
            <a:avLst/>
          </a:prstGeom>
          <a:noFill/>
          <a:ln>
            <a:noFill/>
          </a:ln>
          <a:effectLst>
            <a:outerShdw blurRad="57150" dist="19050" dir="5400000" algn="bl" rotWithShape="0">
              <a:srgbClr val="000000">
                <a:alpha val="50000"/>
              </a:srgbClr>
            </a:outerShdw>
          </a:effectLst>
        </p:spPr>
      </p:pic>
      <p:sp>
        <p:nvSpPr>
          <p:cNvPr id="39" name="Google Shape;39;p5"/>
          <p:cNvSpPr/>
          <p:nvPr/>
        </p:nvSpPr>
        <p:spPr>
          <a:xfrm>
            <a:off x="273900" y="3807100"/>
            <a:ext cx="8596200" cy="10620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 name="Google Shape;40;p5"/>
          <p:cNvPicPr preferRelativeResize="0"/>
          <p:nvPr/>
        </p:nvPicPr>
        <p:blipFill>
          <a:blip r:embed="rId3">
            <a:alphaModFix/>
          </a:blip>
          <a:stretch>
            <a:fillRect/>
          </a:stretch>
        </p:blipFill>
        <p:spPr>
          <a:xfrm>
            <a:off x="7899747" y="3982500"/>
            <a:ext cx="822959" cy="711201"/>
          </a:xfrm>
          <a:prstGeom prst="rect">
            <a:avLst/>
          </a:prstGeom>
          <a:noFill/>
          <a:ln>
            <a:noFill/>
          </a:ln>
          <a:effectLst>
            <a:outerShdw blurRad="57150" dist="19050" dir="5400000" algn="bl" rotWithShape="0">
              <a:srgbClr val="000000">
                <a:alpha val="50000"/>
              </a:srgbClr>
            </a:outerShdw>
          </a:effectLst>
        </p:spPr>
      </p:pic>
      <p:pic>
        <p:nvPicPr>
          <p:cNvPr id="41" name="Google Shape;41;p5"/>
          <p:cNvPicPr preferRelativeResize="0"/>
          <p:nvPr/>
        </p:nvPicPr>
        <p:blipFill>
          <a:blip r:embed="rId4">
            <a:alphaModFix/>
          </a:blip>
          <a:stretch>
            <a:fillRect/>
          </a:stretch>
        </p:blipFill>
        <p:spPr>
          <a:xfrm>
            <a:off x="678010" y="1193200"/>
            <a:ext cx="2286002" cy="1691641"/>
          </a:xfrm>
          <a:prstGeom prst="rect">
            <a:avLst/>
          </a:prstGeom>
          <a:noFill/>
          <a:ln>
            <a:noFill/>
          </a:ln>
        </p:spPr>
      </p:pic>
      <p:sp>
        <p:nvSpPr>
          <p:cNvPr id="42" name="Google Shape;42;p5"/>
          <p:cNvSpPr txBox="1"/>
          <p:nvPr/>
        </p:nvSpPr>
        <p:spPr>
          <a:xfrm>
            <a:off x="274800" y="3982500"/>
            <a:ext cx="8595300" cy="371100"/>
          </a:xfrm>
          <a:prstGeom prst="rect">
            <a:avLst/>
          </a:prstGeom>
          <a:noFill/>
          <a:ln>
            <a:noFill/>
          </a:ln>
        </p:spPr>
        <p:txBody>
          <a:bodyPr spcFirstLastPara="1" wrap="square" lIns="91425" tIns="91425" rIns="1188700" bIns="91425" anchor="t" anchorCtr="0">
            <a:noAutofit/>
          </a:bodyPr>
          <a:lstStyle/>
          <a:p>
            <a:pPr marL="0" lvl="0" indent="0" algn="r" rtl="0">
              <a:lnSpc>
                <a:spcPct val="110000"/>
              </a:lnSpc>
              <a:spcBef>
                <a:spcPts val="0"/>
              </a:spcBef>
              <a:spcAft>
                <a:spcPts val="0"/>
              </a:spcAft>
              <a:buNone/>
            </a:pPr>
            <a:r>
              <a:rPr lang="en" sz="1800">
                <a:solidFill>
                  <a:srgbClr val="FFFFFF"/>
                </a:solidFill>
                <a:latin typeface="Roboto Medium"/>
                <a:ea typeface="Roboto Medium"/>
                <a:cs typeface="Roboto Medium"/>
                <a:sym typeface="Roboto Medium"/>
              </a:rPr>
              <a:t>Data Analytics and Visualization</a:t>
            </a:r>
            <a:endParaRPr sz="1800">
              <a:solidFill>
                <a:srgbClr val="FFFFFF"/>
              </a:solidFill>
              <a:latin typeface="Roboto Medium"/>
              <a:ea typeface="Roboto Medium"/>
              <a:cs typeface="Roboto Medium"/>
              <a:sym typeface="Roboto Medium"/>
            </a:endParaRPr>
          </a:p>
        </p:txBody>
      </p:sp>
      <p:sp>
        <p:nvSpPr>
          <p:cNvPr id="43" name="Google Shape;43;p5"/>
          <p:cNvSpPr txBox="1">
            <a:spLocks noGrp="1"/>
          </p:cNvSpPr>
          <p:nvPr>
            <p:ph type="title"/>
          </p:nvPr>
        </p:nvSpPr>
        <p:spPr>
          <a:xfrm>
            <a:off x="525600" y="4319775"/>
            <a:ext cx="8344500" cy="319200"/>
          </a:xfrm>
          <a:prstGeom prst="rect">
            <a:avLst/>
          </a:prstGeom>
          <a:noFill/>
          <a:ln>
            <a:noFill/>
          </a:ln>
        </p:spPr>
        <p:txBody>
          <a:bodyPr spcFirstLastPara="1" wrap="square" lIns="0" tIns="9125" rIns="1188700" bIns="0" anchor="ctr" anchorCtr="0">
            <a:noAutofit/>
          </a:bodyPr>
          <a:lstStyle>
            <a:lvl1pPr lvl="0" algn="r" rtl="0">
              <a:spcBef>
                <a:spcPts val="0"/>
              </a:spcBef>
              <a:spcAft>
                <a:spcPts val="0"/>
              </a:spcAft>
              <a:buNone/>
              <a:defRPr>
                <a:solidFill>
                  <a:srgbClr val="FFFFFF"/>
                </a:solidFill>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4" name="Google Shape;44;p5"/>
          <p:cNvSpPr txBox="1">
            <a:spLocks noGrp="1"/>
          </p:cNvSpPr>
          <p:nvPr>
            <p:ph type="title" idx="2"/>
          </p:nvPr>
        </p:nvSpPr>
        <p:spPr>
          <a:xfrm>
            <a:off x="274350" y="1828800"/>
            <a:ext cx="8595300" cy="1248000"/>
          </a:xfrm>
          <a:prstGeom prst="rect">
            <a:avLst/>
          </a:prstGeom>
          <a:noFill/>
          <a:ln>
            <a:noFill/>
          </a:ln>
        </p:spPr>
        <p:txBody>
          <a:bodyPr spcFirstLastPara="1" wrap="square" lIns="2880350" tIns="0" rIns="457200" bIns="457200" anchor="t" anchorCtr="0">
            <a:noAutofit/>
          </a:bodyPr>
          <a:lstStyle>
            <a:lvl1pPr lvl="0" rtl="0">
              <a:spcBef>
                <a:spcPts val="0"/>
              </a:spcBef>
              <a:spcAft>
                <a:spcPts val="0"/>
              </a:spcAft>
              <a:buNone/>
              <a:defRPr sz="28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5" name="Google Shape;45;p5"/>
          <p:cNvSpPr txBox="1">
            <a:spLocks noGrp="1"/>
          </p:cNvSpPr>
          <p:nvPr>
            <p:ph type="title" idx="3"/>
          </p:nvPr>
        </p:nvSpPr>
        <p:spPr>
          <a:xfrm>
            <a:off x="525600" y="3447025"/>
            <a:ext cx="8344500" cy="360000"/>
          </a:xfrm>
          <a:prstGeom prst="rect">
            <a:avLst/>
          </a:prstGeom>
          <a:noFill/>
          <a:ln>
            <a:noFill/>
          </a:ln>
        </p:spPr>
        <p:txBody>
          <a:bodyPr spcFirstLastPara="1" wrap="square" lIns="3200400" tIns="9125" rIns="274300" bIns="0" anchor="ctr" anchorCtr="0">
            <a:noAutofit/>
          </a:bodyPr>
          <a:lstStyle>
            <a:lvl1pPr lvl="0" algn="r" rtl="0">
              <a:spcBef>
                <a:spcPts val="0"/>
              </a:spcBef>
              <a:spcAft>
                <a:spcPts val="0"/>
              </a:spcAft>
              <a:buNone/>
              <a:defRPr>
                <a:latin typeface="Roboto Medium"/>
                <a:ea typeface="Roboto Medium"/>
                <a:cs typeface="Roboto Medium"/>
                <a:sym typeface="Roboto Medium"/>
              </a:defRPr>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46" name="Google Shape;46;p5"/>
          <p:cNvSpPr txBox="1"/>
          <p:nvPr/>
        </p:nvSpPr>
        <p:spPr>
          <a:xfrm>
            <a:off x="206300" y="4868750"/>
            <a:ext cx="8663400" cy="185700"/>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Clr>
                <a:schemeClr val="dk1"/>
              </a:buClr>
              <a:buSzPts val="1100"/>
              <a:buFont typeface="Arial"/>
              <a:buNone/>
            </a:pPr>
            <a:endParaRPr sz="600">
              <a:solidFill>
                <a:schemeClr val="dk1"/>
              </a:solidFill>
            </a:endParaRPr>
          </a:p>
          <a:p>
            <a:pPr marL="0" lvl="0" indent="0" algn="l" rtl="0">
              <a:spcBef>
                <a:spcPts val="0"/>
              </a:spcBef>
              <a:spcAft>
                <a:spcPts val="0"/>
              </a:spcAft>
              <a:buNone/>
            </a:pPr>
            <a:r>
              <a:rPr lang="en" sz="600">
                <a:solidFill>
                  <a:schemeClr val="dk1"/>
                </a:solidFill>
              </a:rPr>
              <a:t>© 2019 Trilogy Education Services, Inc. </a:t>
            </a:r>
            <a:endParaRPr sz="600"/>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40. Bullets 1–7 (Yellow/Green)">
  <p:cSld name="CUSTOM_2_7_1_3_1_1_1_2_1">
    <p:spTree>
      <p:nvGrpSpPr>
        <p:cNvPr id="1" name="Shape 776"/>
        <p:cNvGrpSpPr/>
        <p:nvPr/>
      </p:nvGrpSpPr>
      <p:grpSpPr>
        <a:xfrm>
          <a:off x="0" y="0"/>
          <a:ext cx="0" cy="0"/>
          <a:chOff x="0" y="0"/>
          <a:chExt cx="0" cy="0"/>
        </a:xfrm>
      </p:grpSpPr>
      <p:sp>
        <p:nvSpPr>
          <p:cNvPr id="777" name="Google Shape;777;p41"/>
          <p:cNvSpPr/>
          <p:nvPr/>
        </p:nvSpPr>
        <p:spPr>
          <a:xfrm>
            <a:off x="1045025" y="11616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1"/>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79" name="Google Shape;779;p41"/>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80" name="Google Shape;780;p41"/>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781" name="Google Shape;781;p41"/>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782" name="Google Shape;782;p41"/>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783" name="Google Shape;783;p41"/>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84" name="Google Shape;784;p41"/>
          <p:cNvSpPr txBox="1">
            <a:spLocks noGrp="1"/>
          </p:cNvSpPr>
          <p:nvPr>
            <p:ph type="subTitle" idx="3"/>
          </p:nvPr>
        </p:nvSpPr>
        <p:spPr>
          <a:xfrm>
            <a:off x="0" y="11753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85" name="Google Shape;785;p41"/>
          <p:cNvSpPr/>
          <p:nvPr/>
        </p:nvSpPr>
        <p:spPr>
          <a:xfrm>
            <a:off x="1045200" y="168425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1"/>
          <p:cNvSpPr txBox="1">
            <a:spLocks noGrp="1"/>
          </p:cNvSpPr>
          <p:nvPr>
            <p:ph type="subTitle" idx="4"/>
          </p:nvPr>
        </p:nvSpPr>
        <p:spPr>
          <a:xfrm>
            <a:off x="250" y="1697950"/>
            <a:ext cx="9144000" cy="4572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87" name="Google Shape;787;p41"/>
          <p:cNvSpPr/>
          <p:nvPr/>
        </p:nvSpPr>
        <p:spPr>
          <a:xfrm>
            <a:off x="1045075" y="220740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1"/>
          <p:cNvSpPr txBox="1">
            <a:spLocks noGrp="1"/>
          </p:cNvSpPr>
          <p:nvPr>
            <p:ph type="subTitle" idx="5"/>
          </p:nvPr>
        </p:nvSpPr>
        <p:spPr>
          <a:xfrm>
            <a:off x="0" y="2221100"/>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89" name="Google Shape;789;p41"/>
          <p:cNvSpPr/>
          <p:nvPr/>
        </p:nvSpPr>
        <p:spPr>
          <a:xfrm>
            <a:off x="1045075" y="27300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1"/>
          <p:cNvSpPr txBox="1">
            <a:spLocks noGrp="1"/>
          </p:cNvSpPr>
          <p:nvPr>
            <p:ph type="subTitle" idx="6"/>
          </p:nvPr>
        </p:nvSpPr>
        <p:spPr>
          <a:xfrm>
            <a:off x="-250" y="27437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91" name="Google Shape;791;p41"/>
          <p:cNvSpPr/>
          <p:nvPr/>
        </p:nvSpPr>
        <p:spPr>
          <a:xfrm>
            <a:off x="1045100" y="325265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1"/>
          <p:cNvSpPr txBox="1">
            <a:spLocks noGrp="1"/>
          </p:cNvSpPr>
          <p:nvPr>
            <p:ph type="subTitle" idx="7"/>
          </p:nvPr>
        </p:nvSpPr>
        <p:spPr>
          <a:xfrm>
            <a:off x="0" y="3266350"/>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93" name="Google Shape;793;p41"/>
          <p:cNvSpPr/>
          <p:nvPr/>
        </p:nvSpPr>
        <p:spPr>
          <a:xfrm>
            <a:off x="1045100" y="377527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1"/>
          <p:cNvSpPr txBox="1">
            <a:spLocks noGrp="1"/>
          </p:cNvSpPr>
          <p:nvPr>
            <p:ph type="subTitle" idx="8"/>
          </p:nvPr>
        </p:nvSpPr>
        <p:spPr>
          <a:xfrm>
            <a:off x="-50" y="3788975"/>
            <a:ext cx="9144000" cy="4572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95" name="Google Shape;795;p41"/>
          <p:cNvSpPr/>
          <p:nvPr/>
        </p:nvSpPr>
        <p:spPr>
          <a:xfrm>
            <a:off x="1045100" y="43234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1"/>
          <p:cNvSpPr txBox="1">
            <a:spLocks noGrp="1"/>
          </p:cNvSpPr>
          <p:nvPr>
            <p:ph type="subTitle" idx="9"/>
          </p:nvPr>
        </p:nvSpPr>
        <p:spPr>
          <a:xfrm>
            <a:off x="25" y="43371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797" name="Google Shape;797;p41"/>
          <p:cNvPicPr preferRelativeResize="0"/>
          <p:nvPr/>
        </p:nvPicPr>
        <p:blipFill rotWithShape="1">
          <a:blip r:embed="rId2">
            <a:alphaModFix/>
          </a:blip>
          <a:srcRect t="1830" b="1830"/>
          <a:stretch/>
        </p:blipFill>
        <p:spPr>
          <a:xfrm>
            <a:off x="429768" y="1171588"/>
            <a:ext cx="521208" cy="396118"/>
          </a:xfrm>
          <a:prstGeom prst="rect">
            <a:avLst/>
          </a:prstGeom>
          <a:noFill/>
          <a:ln>
            <a:noFill/>
          </a:ln>
        </p:spPr>
      </p:pic>
      <p:pic>
        <p:nvPicPr>
          <p:cNvPr id="798" name="Google Shape;798;p41"/>
          <p:cNvPicPr preferRelativeResize="0"/>
          <p:nvPr/>
        </p:nvPicPr>
        <p:blipFill rotWithShape="1">
          <a:blip r:embed="rId2">
            <a:alphaModFix/>
          </a:blip>
          <a:srcRect t="1830" b="1830"/>
          <a:stretch/>
        </p:blipFill>
        <p:spPr>
          <a:xfrm>
            <a:off x="429768" y="1709650"/>
            <a:ext cx="521208" cy="396118"/>
          </a:xfrm>
          <a:prstGeom prst="rect">
            <a:avLst/>
          </a:prstGeom>
          <a:noFill/>
          <a:ln>
            <a:noFill/>
          </a:ln>
        </p:spPr>
      </p:pic>
      <p:pic>
        <p:nvPicPr>
          <p:cNvPr id="799" name="Google Shape;799;p41"/>
          <p:cNvPicPr preferRelativeResize="0"/>
          <p:nvPr/>
        </p:nvPicPr>
        <p:blipFill rotWithShape="1">
          <a:blip r:embed="rId2">
            <a:alphaModFix/>
          </a:blip>
          <a:srcRect t="1830" b="1830"/>
          <a:stretch/>
        </p:blipFill>
        <p:spPr>
          <a:xfrm>
            <a:off x="429768" y="2205600"/>
            <a:ext cx="521208" cy="396118"/>
          </a:xfrm>
          <a:prstGeom prst="rect">
            <a:avLst/>
          </a:prstGeom>
          <a:noFill/>
          <a:ln>
            <a:noFill/>
          </a:ln>
        </p:spPr>
      </p:pic>
      <p:pic>
        <p:nvPicPr>
          <p:cNvPr id="800" name="Google Shape;800;p41"/>
          <p:cNvPicPr preferRelativeResize="0"/>
          <p:nvPr/>
        </p:nvPicPr>
        <p:blipFill rotWithShape="1">
          <a:blip r:embed="rId2">
            <a:alphaModFix/>
          </a:blip>
          <a:srcRect t="1830" b="1830"/>
          <a:stretch/>
        </p:blipFill>
        <p:spPr>
          <a:xfrm>
            <a:off x="429768" y="2755163"/>
            <a:ext cx="521208" cy="396118"/>
          </a:xfrm>
          <a:prstGeom prst="rect">
            <a:avLst/>
          </a:prstGeom>
          <a:noFill/>
          <a:ln>
            <a:noFill/>
          </a:ln>
        </p:spPr>
      </p:pic>
      <p:pic>
        <p:nvPicPr>
          <p:cNvPr id="801" name="Google Shape;801;p41"/>
          <p:cNvPicPr preferRelativeResize="0"/>
          <p:nvPr/>
        </p:nvPicPr>
        <p:blipFill rotWithShape="1">
          <a:blip r:embed="rId2">
            <a:alphaModFix/>
          </a:blip>
          <a:srcRect t="1830" b="1830"/>
          <a:stretch/>
        </p:blipFill>
        <p:spPr>
          <a:xfrm>
            <a:off x="429768" y="3277788"/>
            <a:ext cx="521208" cy="396118"/>
          </a:xfrm>
          <a:prstGeom prst="rect">
            <a:avLst/>
          </a:prstGeom>
          <a:noFill/>
          <a:ln>
            <a:noFill/>
          </a:ln>
        </p:spPr>
      </p:pic>
      <p:pic>
        <p:nvPicPr>
          <p:cNvPr id="802" name="Google Shape;802;p41"/>
          <p:cNvPicPr preferRelativeResize="0"/>
          <p:nvPr/>
        </p:nvPicPr>
        <p:blipFill rotWithShape="1">
          <a:blip r:embed="rId2">
            <a:alphaModFix/>
          </a:blip>
          <a:srcRect t="1830" b="1830"/>
          <a:stretch/>
        </p:blipFill>
        <p:spPr>
          <a:xfrm>
            <a:off x="429768" y="3794760"/>
            <a:ext cx="520979" cy="393192"/>
          </a:xfrm>
          <a:prstGeom prst="rect">
            <a:avLst/>
          </a:prstGeom>
          <a:noFill/>
          <a:ln>
            <a:noFill/>
          </a:ln>
        </p:spPr>
      </p:pic>
      <p:pic>
        <p:nvPicPr>
          <p:cNvPr id="803" name="Google Shape;803;p41"/>
          <p:cNvPicPr preferRelativeResize="0"/>
          <p:nvPr/>
        </p:nvPicPr>
        <p:blipFill rotWithShape="1">
          <a:blip r:embed="rId2">
            <a:alphaModFix/>
          </a:blip>
          <a:srcRect t="1830" b="1830"/>
          <a:stretch/>
        </p:blipFill>
        <p:spPr>
          <a:xfrm>
            <a:off x="429768" y="4343400"/>
            <a:ext cx="520979" cy="393192"/>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41. Bullets 1–7 (Gray)">
  <p:cSld name="CUSTOM_2_7_1_3_1_1_1_2_1_1">
    <p:spTree>
      <p:nvGrpSpPr>
        <p:cNvPr id="1" name="Shape 804"/>
        <p:cNvGrpSpPr/>
        <p:nvPr/>
      </p:nvGrpSpPr>
      <p:grpSpPr>
        <a:xfrm>
          <a:off x="0" y="0"/>
          <a:ext cx="0" cy="0"/>
          <a:chOff x="0" y="0"/>
          <a:chExt cx="0" cy="0"/>
        </a:xfrm>
      </p:grpSpPr>
      <p:sp>
        <p:nvSpPr>
          <p:cNvPr id="805" name="Google Shape;805;p42"/>
          <p:cNvSpPr/>
          <p:nvPr/>
        </p:nvSpPr>
        <p:spPr>
          <a:xfrm>
            <a:off x="1045025" y="11616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2"/>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07" name="Google Shape;807;p42"/>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808" name="Google Shape;808;p42"/>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809" name="Google Shape;809;p42"/>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810" name="Google Shape;810;p42"/>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811" name="Google Shape;811;p42"/>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12" name="Google Shape;812;p42"/>
          <p:cNvSpPr txBox="1">
            <a:spLocks noGrp="1"/>
          </p:cNvSpPr>
          <p:nvPr>
            <p:ph type="subTitle" idx="3"/>
          </p:nvPr>
        </p:nvSpPr>
        <p:spPr>
          <a:xfrm>
            <a:off x="0" y="11753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13" name="Google Shape;813;p42"/>
          <p:cNvSpPr/>
          <p:nvPr/>
        </p:nvSpPr>
        <p:spPr>
          <a:xfrm>
            <a:off x="1045200" y="168425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2"/>
          <p:cNvSpPr txBox="1">
            <a:spLocks noGrp="1"/>
          </p:cNvSpPr>
          <p:nvPr>
            <p:ph type="subTitle" idx="4"/>
          </p:nvPr>
        </p:nvSpPr>
        <p:spPr>
          <a:xfrm>
            <a:off x="250" y="1697950"/>
            <a:ext cx="9144000" cy="4572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15" name="Google Shape;815;p42"/>
          <p:cNvSpPr/>
          <p:nvPr/>
        </p:nvSpPr>
        <p:spPr>
          <a:xfrm>
            <a:off x="1045075" y="220740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2"/>
          <p:cNvSpPr txBox="1">
            <a:spLocks noGrp="1"/>
          </p:cNvSpPr>
          <p:nvPr>
            <p:ph type="subTitle" idx="5"/>
          </p:nvPr>
        </p:nvSpPr>
        <p:spPr>
          <a:xfrm>
            <a:off x="0" y="2221100"/>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17" name="Google Shape;817;p42"/>
          <p:cNvSpPr/>
          <p:nvPr/>
        </p:nvSpPr>
        <p:spPr>
          <a:xfrm>
            <a:off x="1045075" y="27300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2"/>
          <p:cNvSpPr txBox="1">
            <a:spLocks noGrp="1"/>
          </p:cNvSpPr>
          <p:nvPr>
            <p:ph type="subTitle" idx="6"/>
          </p:nvPr>
        </p:nvSpPr>
        <p:spPr>
          <a:xfrm>
            <a:off x="-250" y="27437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19" name="Google Shape;819;p42"/>
          <p:cNvSpPr/>
          <p:nvPr/>
        </p:nvSpPr>
        <p:spPr>
          <a:xfrm>
            <a:off x="1045100" y="325265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2"/>
          <p:cNvSpPr txBox="1">
            <a:spLocks noGrp="1"/>
          </p:cNvSpPr>
          <p:nvPr>
            <p:ph type="subTitle" idx="7"/>
          </p:nvPr>
        </p:nvSpPr>
        <p:spPr>
          <a:xfrm>
            <a:off x="0" y="3266350"/>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21" name="Google Shape;821;p42"/>
          <p:cNvSpPr/>
          <p:nvPr/>
        </p:nvSpPr>
        <p:spPr>
          <a:xfrm>
            <a:off x="1045100" y="377527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2"/>
          <p:cNvSpPr txBox="1">
            <a:spLocks noGrp="1"/>
          </p:cNvSpPr>
          <p:nvPr>
            <p:ph type="subTitle" idx="8"/>
          </p:nvPr>
        </p:nvSpPr>
        <p:spPr>
          <a:xfrm>
            <a:off x="-50" y="3788975"/>
            <a:ext cx="9144000" cy="4572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23" name="Google Shape;823;p42"/>
          <p:cNvSpPr/>
          <p:nvPr/>
        </p:nvSpPr>
        <p:spPr>
          <a:xfrm>
            <a:off x="1045100" y="43234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2"/>
          <p:cNvSpPr txBox="1">
            <a:spLocks noGrp="1"/>
          </p:cNvSpPr>
          <p:nvPr>
            <p:ph type="subTitle" idx="9"/>
          </p:nvPr>
        </p:nvSpPr>
        <p:spPr>
          <a:xfrm>
            <a:off x="25" y="43371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825" name="Google Shape;825;p42"/>
          <p:cNvPicPr preferRelativeResize="0"/>
          <p:nvPr/>
        </p:nvPicPr>
        <p:blipFill rotWithShape="1">
          <a:blip r:embed="rId2">
            <a:alphaModFix/>
          </a:blip>
          <a:srcRect t="2552" b="2561"/>
          <a:stretch/>
        </p:blipFill>
        <p:spPr>
          <a:xfrm>
            <a:off x="429768" y="1171588"/>
            <a:ext cx="521208" cy="396118"/>
          </a:xfrm>
          <a:prstGeom prst="rect">
            <a:avLst/>
          </a:prstGeom>
          <a:noFill/>
          <a:ln>
            <a:noFill/>
          </a:ln>
        </p:spPr>
      </p:pic>
      <p:pic>
        <p:nvPicPr>
          <p:cNvPr id="826" name="Google Shape;826;p42"/>
          <p:cNvPicPr preferRelativeResize="0"/>
          <p:nvPr/>
        </p:nvPicPr>
        <p:blipFill rotWithShape="1">
          <a:blip r:embed="rId2">
            <a:alphaModFix/>
          </a:blip>
          <a:srcRect t="2552" b="2561"/>
          <a:stretch/>
        </p:blipFill>
        <p:spPr>
          <a:xfrm>
            <a:off x="429768" y="1709650"/>
            <a:ext cx="521208" cy="396118"/>
          </a:xfrm>
          <a:prstGeom prst="rect">
            <a:avLst/>
          </a:prstGeom>
          <a:noFill/>
          <a:ln>
            <a:noFill/>
          </a:ln>
        </p:spPr>
      </p:pic>
      <p:pic>
        <p:nvPicPr>
          <p:cNvPr id="827" name="Google Shape;827;p42"/>
          <p:cNvPicPr preferRelativeResize="0"/>
          <p:nvPr/>
        </p:nvPicPr>
        <p:blipFill rotWithShape="1">
          <a:blip r:embed="rId2">
            <a:alphaModFix/>
          </a:blip>
          <a:srcRect t="2552" b="2561"/>
          <a:stretch/>
        </p:blipFill>
        <p:spPr>
          <a:xfrm>
            <a:off x="429768" y="2205600"/>
            <a:ext cx="521208" cy="396118"/>
          </a:xfrm>
          <a:prstGeom prst="rect">
            <a:avLst/>
          </a:prstGeom>
          <a:noFill/>
          <a:ln>
            <a:noFill/>
          </a:ln>
        </p:spPr>
      </p:pic>
      <p:pic>
        <p:nvPicPr>
          <p:cNvPr id="828" name="Google Shape;828;p42"/>
          <p:cNvPicPr preferRelativeResize="0"/>
          <p:nvPr/>
        </p:nvPicPr>
        <p:blipFill rotWithShape="1">
          <a:blip r:embed="rId2">
            <a:alphaModFix/>
          </a:blip>
          <a:srcRect t="2552" b="2561"/>
          <a:stretch/>
        </p:blipFill>
        <p:spPr>
          <a:xfrm>
            <a:off x="429768" y="2755163"/>
            <a:ext cx="521208" cy="396118"/>
          </a:xfrm>
          <a:prstGeom prst="rect">
            <a:avLst/>
          </a:prstGeom>
          <a:noFill/>
          <a:ln>
            <a:noFill/>
          </a:ln>
        </p:spPr>
      </p:pic>
      <p:pic>
        <p:nvPicPr>
          <p:cNvPr id="829" name="Google Shape;829;p42"/>
          <p:cNvPicPr preferRelativeResize="0"/>
          <p:nvPr/>
        </p:nvPicPr>
        <p:blipFill rotWithShape="1">
          <a:blip r:embed="rId2">
            <a:alphaModFix/>
          </a:blip>
          <a:srcRect t="2552" b="2561"/>
          <a:stretch/>
        </p:blipFill>
        <p:spPr>
          <a:xfrm>
            <a:off x="429768" y="3277788"/>
            <a:ext cx="521208" cy="396118"/>
          </a:xfrm>
          <a:prstGeom prst="rect">
            <a:avLst/>
          </a:prstGeom>
          <a:noFill/>
          <a:ln>
            <a:noFill/>
          </a:ln>
        </p:spPr>
      </p:pic>
      <p:pic>
        <p:nvPicPr>
          <p:cNvPr id="830" name="Google Shape;830;p42"/>
          <p:cNvPicPr preferRelativeResize="0"/>
          <p:nvPr/>
        </p:nvPicPr>
        <p:blipFill rotWithShape="1">
          <a:blip r:embed="rId2">
            <a:alphaModFix/>
          </a:blip>
          <a:srcRect t="2883" b="2892"/>
          <a:stretch/>
        </p:blipFill>
        <p:spPr>
          <a:xfrm>
            <a:off x="429768" y="3794760"/>
            <a:ext cx="520980" cy="393192"/>
          </a:xfrm>
          <a:prstGeom prst="rect">
            <a:avLst/>
          </a:prstGeom>
          <a:noFill/>
          <a:ln>
            <a:noFill/>
          </a:ln>
        </p:spPr>
      </p:pic>
      <p:pic>
        <p:nvPicPr>
          <p:cNvPr id="831" name="Google Shape;831;p42"/>
          <p:cNvPicPr preferRelativeResize="0"/>
          <p:nvPr/>
        </p:nvPicPr>
        <p:blipFill rotWithShape="1">
          <a:blip r:embed="rId2">
            <a:alphaModFix/>
          </a:blip>
          <a:srcRect t="2883" b="2892"/>
          <a:stretch/>
        </p:blipFill>
        <p:spPr>
          <a:xfrm>
            <a:off x="429768" y="4343400"/>
            <a:ext cx="520980" cy="393192"/>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42. Bullets 1–7 (Blue)">
  <p:cSld name="CUSTOM_2_7_1_3_1_1_1_2_1_1_1">
    <p:spTree>
      <p:nvGrpSpPr>
        <p:cNvPr id="1" name="Shape 832"/>
        <p:cNvGrpSpPr/>
        <p:nvPr/>
      </p:nvGrpSpPr>
      <p:grpSpPr>
        <a:xfrm>
          <a:off x="0" y="0"/>
          <a:ext cx="0" cy="0"/>
          <a:chOff x="0" y="0"/>
          <a:chExt cx="0" cy="0"/>
        </a:xfrm>
      </p:grpSpPr>
      <p:sp>
        <p:nvSpPr>
          <p:cNvPr id="833" name="Google Shape;833;p43"/>
          <p:cNvSpPr/>
          <p:nvPr/>
        </p:nvSpPr>
        <p:spPr>
          <a:xfrm>
            <a:off x="1045025" y="11616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3"/>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35" name="Google Shape;835;p43"/>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836" name="Google Shape;836;p43"/>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837" name="Google Shape;837;p43"/>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838" name="Google Shape;838;p43"/>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839" name="Google Shape;839;p43"/>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40" name="Google Shape;840;p43"/>
          <p:cNvSpPr txBox="1">
            <a:spLocks noGrp="1"/>
          </p:cNvSpPr>
          <p:nvPr>
            <p:ph type="subTitle" idx="3"/>
          </p:nvPr>
        </p:nvSpPr>
        <p:spPr>
          <a:xfrm>
            <a:off x="0" y="11753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41" name="Google Shape;841;p43"/>
          <p:cNvSpPr/>
          <p:nvPr/>
        </p:nvSpPr>
        <p:spPr>
          <a:xfrm>
            <a:off x="1045200" y="168425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3"/>
          <p:cNvSpPr txBox="1">
            <a:spLocks noGrp="1"/>
          </p:cNvSpPr>
          <p:nvPr>
            <p:ph type="subTitle" idx="4"/>
          </p:nvPr>
        </p:nvSpPr>
        <p:spPr>
          <a:xfrm>
            <a:off x="250" y="1697950"/>
            <a:ext cx="9144000" cy="4572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43" name="Google Shape;843;p43"/>
          <p:cNvSpPr/>
          <p:nvPr/>
        </p:nvSpPr>
        <p:spPr>
          <a:xfrm>
            <a:off x="1045075" y="220740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3"/>
          <p:cNvSpPr txBox="1">
            <a:spLocks noGrp="1"/>
          </p:cNvSpPr>
          <p:nvPr>
            <p:ph type="subTitle" idx="5"/>
          </p:nvPr>
        </p:nvSpPr>
        <p:spPr>
          <a:xfrm>
            <a:off x="0" y="2221100"/>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45" name="Google Shape;845;p43"/>
          <p:cNvSpPr/>
          <p:nvPr/>
        </p:nvSpPr>
        <p:spPr>
          <a:xfrm>
            <a:off x="1045075" y="27300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3"/>
          <p:cNvSpPr txBox="1">
            <a:spLocks noGrp="1"/>
          </p:cNvSpPr>
          <p:nvPr>
            <p:ph type="subTitle" idx="6"/>
          </p:nvPr>
        </p:nvSpPr>
        <p:spPr>
          <a:xfrm>
            <a:off x="-250" y="27437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47" name="Google Shape;847;p43"/>
          <p:cNvSpPr/>
          <p:nvPr/>
        </p:nvSpPr>
        <p:spPr>
          <a:xfrm>
            <a:off x="1045100" y="325265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3"/>
          <p:cNvSpPr txBox="1">
            <a:spLocks noGrp="1"/>
          </p:cNvSpPr>
          <p:nvPr>
            <p:ph type="subTitle" idx="7"/>
          </p:nvPr>
        </p:nvSpPr>
        <p:spPr>
          <a:xfrm>
            <a:off x="0" y="3266350"/>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49" name="Google Shape;849;p43"/>
          <p:cNvSpPr/>
          <p:nvPr/>
        </p:nvSpPr>
        <p:spPr>
          <a:xfrm>
            <a:off x="1045100" y="377527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3"/>
          <p:cNvSpPr txBox="1">
            <a:spLocks noGrp="1"/>
          </p:cNvSpPr>
          <p:nvPr>
            <p:ph type="subTitle" idx="8"/>
          </p:nvPr>
        </p:nvSpPr>
        <p:spPr>
          <a:xfrm>
            <a:off x="-50" y="3788975"/>
            <a:ext cx="9144000" cy="4572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51" name="Google Shape;851;p43"/>
          <p:cNvSpPr/>
          <p:nvPr/>
        </p:nvSpPr>
        <p:spPr>
          <a:xfrm>
            <a:off x="1045100" y="432342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3"/>
          <p:cNvSpPr txBox="1">
            <a:spLocks noGrp="1"/>
          </p:cNvSpPr>
          <p:nvPr>
            <p:ph type="subTitle" idx="9"/>
          </p:nvPr>
        </p:nvSpPr>
        <p:spPr>
          <a:xfrm>
            <a:off x="25" y="4337125"/>
            <a:ext cx="9144000" cy="446400"/>
          </a:xfrm>
          <a:prstGeom prst="rect">
            <a:avLst/>
          </a:prstGeom>
          <a:noFill/>
          <a:ln>
            <a:noFill/>
          </a:ln>
        </p:spPr>
        <p:txBody>
          <a:bodyPr spcFirstLastPara="1" wrap="square" lIns="13258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853" name="Google Shape;853;p43"/>
          <p:cNvPicPr preferRelativeResize="0"/>
          <p:nvPr/>
        </p:nvPicPr>
        <p:blipFill rotWithShape="1">
          <a:blip r:embed="rId2">
            <a:alphaModFix/>
          </a:blip>
          <a:srcRect t="1276" b="1276"/>
          <a:stretch/>
        </p:blipFill>
        <p:spPr>
          <a:xfrm>
            <a:off x="429768" y="1171588"/>
            <a:ext cx="521208" cy="396118"/>
          </a:xfrm>
          <a:prstGeom prst="rect">
            <a:avLst/>
          </a:prstGeom>
          <a:noFill/>
          <a:ln>
            <a:noFill/>
          </a:ln>
        </p:spPr>
      </p:pic>
      <p:pic>
        <p:nvPicPr>
          <p:cNvPr id="854" name="Google Shape;854;p43"/>
          <p:cNvPicPr preferRelativeResize="0"/>
          <p:nvPr/>
        </p:nvPicPr>
        <p:blipFill rotWithShape="1">
          <a:blip r:embed="rId2">
            <a:alphaModFix/>
          </a:blip>
          <a:srcRect t="1276" b="1276"/>
          <a:stretch/>
        </p:blipFill>
        <p:spPr>
          <a:xfrm>
            <a:off x="429768" y="1709650"/>
            <a:ext cx="521208" cy="396119"/>
          </a:xfrm>
          <a:prstGeom prst="rect">
            <a:avLst/>
          </a:prstGeom>
          <a:noFill/>
          <a:ln>
            <a:noFill/>
          </a:ln>
        </p:spPr>
      </p:pic>
      <p:pic>
        <p:nvPicPr>
          <p:cNvPr id="855" name="Google Shape;855;p43"/>
          <p:cNvPicPr preferRelativeResize="0"/>
          <p:nvPr/>
        </p:nvPicPr>
        <p:blipFill rotWithShape="1">
          <a:blip r:embed="rId2">
            <a:alphaModFix/>
          </a:blip>
          <a:srcRect t="1276" b="1276"/>
          <a:stretch/>
        </p:blipFill>
        <p:spPr>
          <a:xfrm>
            <a:off x="429768" y="2205600"/>
            <a:ext cx="521208" cy="396118"/>
          </a:xfrm>
          <a:prstGeom prst="rect">
            <a:avLst/>
          </a:prstGeom>
          <a:noFill/>
          <a:ln>
            <a:noFill/>
          </a:ln>
        </p:spPr>
      </p:pic>
      <p:pic>
        <p:nvPicPr>
          <p:cNvPr id="856" name="Google Shape;856;p43"/>
          <p:cNvPicPr preferRelativeResize="0"/>
          <p:nvPr/>
        </p:nvPicPr>
        <p:blipFill rotWithShape="1">
          <a:blip r:embed="rId2">
            <a:alphaModFix/>
          </a:blip>
          <a:srcRect t="1276" b="1276"/>
          <a:stretch/>
        </p:blipFill>
        <p:spPr>
          <a:xfrm>
            <a:off x="429768" y="2755163"/>
            <a:ext cx="521208" cy="396119"/>
          </a:xfrm>
          <a:prstGeom prst="rect">
            <a:avLst/>
          </a:prstGeom>
          <a:noFill/>
          <a:ln>
            <a:noFill/>
          </a:ln>
        </p:spPr>
      </p:pic>
      <p:pic>
        <p:nvPicPr>
          <p:cNvPr id="857" name="Google Shape;857;p43"/>
          <p:cNvPicPr preferRelativeResize="0"/>
          <p:nvPr/>
        </p:nvPicPr>
        <p:blipFill rotWithShape="1">
          <a:blip r:embed="rId2">
            <a:alphaModFix/>
          </a:blip>
          <a:srcRect t="1276" b="1276"/>
          <a:stretch/>
        </p:blipFill>
        <p:spPr>
          <a:xfrm>
            <a:off x="429768" y="3277788"/>
            <a:ext cx="521208" cy="396118"/>
          </a:xfrm>
          <a:prstGeom prst="rect">
            <a:avLst/>
          </a:prstGeom>
          <a:noFill/>
          <a:ln>
            <a:noFill/>
          </a:ln>
        </p:spPr>
      </p:pic>
      <p:pic>
        <p:nvPicPr>
          <p:cNvPr id="858" name="Google Shape;858;p43"/>
          <p:cNvPicPr preferRelativeResize="0"/>
          <p:nvPr/>
        </p:nvPicPr>
        <p:blipFill rotWithShape="1">
          <a:blip r:embed="rId2">
            <a:alphaModFix/>
          </a:blip>
          <a:srcRect t="1616" b="1616"/>
          <a:stretch/>
        </p:blipFill>
        <p:spPr>
          <a:xfrm>
            <a:off x="429768" y="3794760"/>
            <a:ext cx="520980" cy="393192"/>
          </a:xfrm>
          <a:prstGeom prst="rect">
            <a:avLst/>
          </a:prstGeom>
          <a:noFill/>
          <a:ln>
            <a:noFill/>
          </a:ln>
        </p:spPr>
      </p:pic>
      <p:pic>
        <p:nvPicPr>
          <p:cNvPr id="859" name="Google Shape;859;p43"/>
          <p:cNvPicPr preferRelativeResize="0"/>
          <p:nvPr/>
        </p:nvPicPr>
        <p:blipFill rotWithShape="1">
          <a:blip r:embed="rId2">
            <a:alphaModFix/>
          </a:blip>
          <a:srcRect t="1616" b="1616"/>
          <a:stretch/>
        </p:blipFill>
        <p:spPr>
          <a:xfrm>
            <a:off x="429768" y="4343400"/>
            <a:ext cx="520980" cy="393192"/>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43. Bullets 1–8 (Green)">
  <p:cSld name="CUSTOM_2_7_1_3_1_1_1_1_1_1">
    <p:spTree>
      <p:nvGrpSpPr>
        <p:cNvPr id="1" name="Shape 860"/>
        <p:cNvGrpSpPr/>
        <p:nvPr/>
      </p:nvGrpSpPr>
      <p:grpSpPr>
        <a:xfrm>
          <a:off x="0" y="0"/>
          <a:ext cx="0" cy="0"/>
          <a:chOff x="0" y="0"/>
          <a:chExt cx="0" cy="0"/>
        </a:xfrm>
      </p:grpSpPr>
      <p:sp>
        <p:nvSpPr>
          <p:cNvPr id="861" name="Google Shape;861;p44"/>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62" name="Google Shape;862;p44"/>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863" name="Google Shape;863;p44"/>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864" name="Google Shape;864;p44"/>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865" name="Google Shape;865;p44"/>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866" name="Google Shape;866;p44"/>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67" name="Google Shape;867;p44"/>
          <p:cNvSpPr/>
          <p:nvPr/>
        </p:nvSpPr>
        <p:spPr>
          <a:xfrm>
            <a:off x="1003925" y="387300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4"/>
          <p:cNvSpPr txBox="1">
            <a:spLocks noGrp="1"/>
          </p:cNvSpPr>
          <p:nvPr>
            <p:ph type="subTitle" idx="3"/>
          </p:nvPr>
        </p:nvSpPr>
        <p:spPr>
          <a:xfrm>
            <a:off x="-24600" y="3873075"/>
            <a:ext cx="9144000" cy="3657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69" name="Google Shape;869;p44"/>
          <p:cNvSpPr/>
          <p:nvPr/>
        </p:nvSpPr>
        <p:spPr>
          <a:xfrm>
            <a:off x="1003800" y="431112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4"/>
          <p:cNvSpPr txBox="1">
            <a:spLocks noGrp="1"/>
          </p:cNvSpPr>
          <p:nvPr>
            <p:ph type="subTitle" idx="4"/>
          </p:nvPr>
        </p:nvSpPr>
        <p:spPr>
          <a:xfrm>
            <a:off x="0" y="431125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71" name="Google Shape;871;p44"/>
          <p:cNvSpPr/>
          <p:nvPr/>
        </p:nvSpPr>
        <p:spPr>
          <a:xfrm>
            <a:off x="1003875" y="299662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4"/>
          <p:cNvSpPr txBox="1">
            <a:spLocks noGrp="1"/>
          </p:cNvSpPr>
          <p:nvPr>
            <p:ph type="subTitle" idx="5"/>
          </p:nvPr>
        </p:nvSpPr>
        <p:spPr>
          <a:xfrm>
            <a:off x="-150" y="299675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73" name="Google Shape;873;p44"/>
          <p:cNvSpPr/>
          <p:nvPr/>
        </p:nvSpPr>
        <p:spPr>
          <a:xfrm>
            <a:off x="1003750" y="343475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4"/>
          <p:cNvSpPr txBox="1">
            <a:spLocks noGrp="1"/>
          </p:cNvSpPr>
          <p:nvPr>
            <p:ph type="subTitle" idx="6"/>
          </p:nvPr>
        </p:nvSpPr>
        <p:spPr>
          <a:xfrm>
            <a:off x="0" y="3434875"/>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75" name="Google Shape;875;p44"/>
          <p:cNvSpPr/>
          <p:nvPr/>
        </p:nvSpPr>
        <p:spPr>
          <a:xfrm>
            <a:off x="1003900" y="213525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4"/>
          <p:cNvSpPr txBox="1">
            <a:spLocks noGrp="1"/>
          </p:cNvSpPr>
          <p:nvPr>
            <p:ph type="subTitle" idx="7"/>
          </p:nvPr>
        </p:nvSpPr>
        <p:spPr>
          <a:xfrm>
            <a:off x="-24725" y="2135375"/>
            <a:ext cx="9144000" cy="3657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77" name="Google Shape;877;p44"/>
          <p:cNvSpPr/>
          <p:nvPr/>
        </p:nvSpPr>
        <p:spPr>
          <a:xfrm>
            <a:off x="1003775" y="257337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4"/>
          <p:cNvSpPr txBox="1">
            <a:spLocks noGrp="1"/>
          </p:cNvSpPr>
          <p:nvPr>
            <p:ph type="subTitle" idx="8"/>
          </p:nvPr>
        </p:nvSpPr>
        <p:spPr>
          <a:xfrm>
            <a:off x="0" y="257350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79" name="Google Shape;879;p44"/>
          <p:cNvSpPr/>
          <p:nvPr/>
        </p:nvSpPr>
        <p:spPr>
          <a:xfrm>
            <a:off x="1003775" y="125887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4"/>
          <p:cNvSpPr txBox="1">
            <a:spLocks noGrp="1"/>
          </p:cNvSpPr>
          <p:nvPr>
            <p:ph type="subTitle" idx="9"/>
          </p:nvPr>
        </p:nvSpPr>
        <p:spPr>
          <a:xfrm>
            <a:off x="0" y="125900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81" name="Google Shape;881;p44"/>
          <p:cNvSpPr/>
          <p:nvPr/>
        </p:nvSpPr>
        <p:spPr>
          <a:xfrm>
            <a:off x="1003775" y="169700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4"/>
          <p:cNvSpPr txBox="1">
            <a:spLocks noGrp="1"/>
          </p:cNvSpPr>
          <p:nvPr>
            <p:ph type="subTitle" idx="13"/>
          </p:nvPr>
        </p:nvSpPr>
        <p:spPr>
          <a:xfrm>
            <a:off x="0" y="1697125"/>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883" name="Google Shape;883;p44"/>
          <p:cNvPicPr preferRelativeResize="0"/>
          <p:nvPr/>
        </p:nvPicPr>
        <p:blipFill rotWithShape="1">
          <a:blip r:embed="rId2">
            <a:alphaModFix/>
          </a:blip>
          <a:srcRect t="1830" b="1830"/>
          <a:stretch/>
        </p:blipFill>
        <p:spPr>
          <a:xfrm>
            <a:off x="429768" y="1261872"/>
            <a:ext cx="475488" cy="361371"/>
          </a:xfrm>
          <a:prstGeom prst="rect">
            <a:avLst/>
          </a:prstGeom>
          <a:noFill/>
          <a:ln>
            <a:noFill/>
          </a:ln>
        </p:spPr>
      </p:pic>
      <p:pic>
        <p:nvPicPr>
          <p:cNvPr id="884" name="Google Shape;884;p44"/>
          <p:cNvPicPr preferRelativeResize="0"/>
          <p:nvPr/>
        </p:nvPicPr>
        <p:blipFill rotWithShape="1">
          <a:blip r:embed="rId3">
            <a:alphaModFix/>
          </a:blip>
          <a:srcRect t="1047" b="1037"/>
          <a:stretch/>
        </p:blipFill>
        <p:spPr>
          <a:xfrm>
            <a:off x="429768" y="1709928"/>
            <a:ext cx="475488" cy="361371"/>
          </a:xfrm>
          <a:prstGeom prst="rect">
            <a:avLst/>
          </a:prstGeom>
          <a:noFill/>
          <a:ln>
            <a:noFill/>
          </a:ln>
        </p:spPr>
      </p:pic>
      <p:pic>
        <p:nvPicPr>
          <p:cNvPr id="885" name="Google Shape;885;p44"/>
          <p:cNvPicPr preferRelativeResize="0"/>
          <p:nvPr/>
        </p:nvPicPr>
        <p:blipFill rotWithShape="1">
          <a:blip r:embed="rId2">
            <a:alphaModFix/>
          </a:blip>
          <a:srcRect t="1830" b="1830"/>
          <a:stretch/>
        </p:blipFill>
        <p:spPr>
          <a:xfrm>
            <a:off x="429768" y="2129247"/>
            <a:ext cx="475488" cy="361371"/>
          </a:xfrm>
          <a:prstGeom prst="rect">
            <a:avLst/>
          </a:prstGeom>
          <a:noFill/>
          <a:ln>
            <a:noFill/>
          </a:ln>
        </p:spPr>
      </p:pic>
      <p:pic>
        <p:nvPicPr>
          <p:cNvPr id="886" name="Google Shape;886;p44"/>
          <p:cNvPicPr preferRelativeResize="0"/>
          <p:nvPr/>
        </p:nvPicPr>
        <p:blipFill rotWithShape="1">
          <a:blip r:embed="rId3">
            <a:alphaModFix/>
          </a:blip>
          <a:srcRect t="1047" b="1037"/>
          <a:stretch/>
        </p:blipFill>
        <p:spPr>
          <a:xfrm>
            <a:off x="429768" y="2577303"/>
            <a:ext cx="475488" cy="361371"/>
          </a:xfrm>
          <a:prstGeom prst="rect">
            <a:avLst/>
          </a:prstGeom>
          <a:noFill/>
          <a:ln>
            <a:noFill/>
          </a:ln>
        </p:spPr>
      </p:pic>
      <p:pic>
        <p:nvPicPr>
          <p:cNvPr id="887" name="Google Shape;887;p44"/>
          <p:cNvPicPr preferRelativeResize="0"/>
          <p:nvPr/>
        </p:nvPicPr>
        <p:blipFill rotWithShape="1">
          <a:blip r:embed="rId2">
            <a:alphaModFix/>
          </a:blip>
          <a:srcRect t="1830" b="1830"/>
          <a:stretch/>
        </p:blipFill>
        <p:spPr>
          <a:xfrm>
            <a:off x="429768" y="2999232"/>
            <a:ext cx="475488" cy="361371"/>
          </a:xfrm>
          <a:prstGeom prst="rect">
            <a:avLst/>
          </a:prstGeom>
          <a:noFill/>
          <a:ln>
            <a:noFill/>
          </a:ln>
        </p:spPr>
      </p:pic>
      <p:pic>
        <p:nvPicPr>
          <p:cNvPr id="888" name="Google Shape;888;p44"/>
          <p:cNvPicPr preferRelativeResize="0"/>
          <p:nvPr/>
        </p:nvPicPr>
        <p:blipFill rotWithShape="1">
          <a:blip r:embed="rId3">
            <a:alphaModFix/>
          </a:blip>
          <a:srcRect t="1047" b="1037"/>
          <a:stretch/>
        </p:blipFill>
        <p:spPr>
          <a:xfrm>
            <a:off x="429768" y="3438144"/>
            <a:ext cx="475488" cy="361371"/>
          </a:xfrm>
          <a:prstGeom prst="rect">
            <a:avLst/>
          </a:prstGeom>
          <a:noFill/>
          <a:ln>
            <a:noFill/>
          </a:ln>
        </p:spPr>
      </p:pic>
      <p:pic>
        <p:nvPicPr>
          <p:cNvPr id="889" name="Google Shape;889;p44"/>
          <p:cNvPicPr preferRelativeResize="0"/>
          <p:nvPr/>
        </p:nvPicPr>
        <p:blipFill rotWithShape="1">
          <a:blip r:embed="rId2">
            <a:alphaModFix/>
          </a:blip>
          <a:srcRect t="1830" b="1830"/>
          <a:stretch/>
        </p:blipFill>
        <p:spPr>
          <a:xfrm>
            <a:off x="429768" y="3877056"/>
            <a:ext cx="475488" cy="361371"/>
          </a:xfrm>
          <a:prstGeom prst="rect">
            <a:avLst/>
          </a:prstGeom>
          <a:noFill/>
          <a:ln>
            <a:noFill/>
          </a:ln>
        </p:spPr>
      </p:pic>
      <p:pic>
        <p:nvPicPr>
          <p:cNvPr id="890" name="Google Shape;890;p44"/>
          <p:cNvPicPr preferRelativeResize="0"/>
          <p:nvPr/>
        </p:nvPicPr>
        <p:blipFill rotWithShape="1">
          <a:blip r:embed="rId3">
            <a:alphaModFix/>
          </a:blip>
          <a:srcRect t="1047" b="1037"/>
          <a:stretch/>
        </p:blipFill>
        <p:spPr>
          <a:xfrm>
            <a:off x="429768" y="4314663"/>
            <a:ext cx="475488" cy="361371"/>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44. Bullets 1–8 (Yellow/Green)">
  <p:cSld name="CUSTOM_2_7_1_3_1_1_1_1_1_1_1">
    <p:spTree>
      <p:nvGrpSpPr>
        <p:cNvPr id="1" name="Shape 891"/>
        <p:cNvGrpSpPr/>
        <p:nvPr/>
      </p:nvGrpSpPr>
      <p:grpSpPr>
        <a:xfrm>
          <a:off x="0" y="0"/>
          <a:ext cx="0" cy="0"/>
          <a:chOff x="0" y="0"/>
          <a:chExt cx="0" cy="0"/>
        </a:xfrm>
      </p:grpSpPr>
      <p:sp>
        <p:nvSpPr>
          <p:cNvPr id="892" name="Google Shape;892;p45"/>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93" name="Google Shape;893;p45"/>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894" name="Google Shape;894;p45"/>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895" name="Google Shape;895;p45"/>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896" name="Google Shape;896;p45"/>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897" name="Google Shape;897;p45"/>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98" name="Google Shape;898;p45"/>
          <p:cNvSpPr/>
          <p:nvPr/>
        </p:nvSpPr>
        <p:spPr>
          <a:xfrm>
            <a:off x="1003925" y="387300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5"/>
          <p:cNvSpPr txBox="1">
            <a:spLocks noGrp="1"/>
          </p:cNvSpPr>
          <p:nvPr>
            <p:ph type="subTitle" idx="3"/>
          </p:nvPr>
        </p:nvSpPr>
        <p:spPr>
          <a:xfrm>
            <a:off x="-24600" y="3873075"/>
            <a:ext cx="9144000" cy="3657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00" name="Google Shape;900;p45"/>
          <p:cNvSpPr/>
          <p:nvPr/>
        </p:nvSpPr>
        <p:spPr>
          <a:xfrm>
            <a:off x="1003800" y="431112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5"/>
          <p:cNvSpPr txBox="1">
            <a:spLocks noGrp="1"/>
          </p:cNvSpPr>
          <p:nvPr>
            <p:ph type="subTitle" idx="4"/>
          </p:nvPr>
        </p:nvSpPr>
        <p:spPr>
          <a:xfrm>
            <a:off x="0" y="431125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02" name="Google Shape;902;p45"/>
          <p:cNvSpPr/>
          <p:nvPr/>
        </p:nvSpPr>
        <p:spPr>
          <a:xfrm>
            <a:off x="1003875" y="299662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5"/>
          <p:cNvSpPr txBox="1">
            <a:spLocks noGrp="1"/>
          </p:cNvSpPr>
          <p:nvPr>
            <p:ph type="subTitle" idx="5"/>
          </p:nvPr>
        </p:nvSpPr>
        <p:spPr>
          <a:xfrm>
            <a:off x="-150" y="299675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04" name="Google Shape;904;p45"/>
          <p:cNvSpPr/>
          <p:nvPr/>
        </p:nvSpPr>
        <p:spPr>
          <a:xfrm>
            <a:off x="1003750" y="343475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5"/>
          <p:cNvSpPr txBox="1">
            <a:spLocks noGrp="1"/>
          </p:cNvSpPr>
          <p:nvPr>
            <p:ph type="subTitle" idx="6"/>
          </p:nvPr>
        </p:nvSpPr>
        <p:spPr>
          <a:xfrm>
            <a:off x="0" y="3434875"/>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06" name="Google Shape;906;p45"/>
          <p:cNvSpPr/>
          <p:nvPr/>
        </p:nvSpPr>
        <p:spPr>
          <a:xfrm>
            <a:off x="1003900" y="213525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5"/>
          <p:cNvSpPr txBox="1">
            <a:spLocks noGrp="1"/>
          </p:cNvSpPr>
          <p:nvPr>
            <p:ph type="subTitle" idx="7"/>
          </p:nvPr>
        </p:nvSpPr>
        <p:spPr>
          <a:xfrm>
            <a:off x="-24725" y="2135375"/>
            <a:ext cx="9144000" cy="3657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08" name="Google Shape;908;p45"/>
          <p:cNvSpPr/>
          <p:nvPr/>
        </p:nvSpPr>
        <p:spPr>
          <a:xfrm>
            <a:off x="1003775" y="257337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5"/>
          <p:cNvSpPr txBox="1">
            <a:spLocks noGrp="1"/>
          </p:cNvSpPr>
          <p:nvPr>
            <p:ph type="subTitle" idx="8"/>
          </p:nvPr>
        </p:nvSpPr>
        <p:spPr>
          <a:xfrm>
            <a:off x="0" y="257350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10" name="Google Shape;910;p45"/>
          <p:cNvSpPr/>
          <p:nvPr/>
        </p:nvSpPr>
        <p:spPr>
          <a:xfrm>
            <a:off x="1003775" y="125887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5"/>
          <p:cNvSpPr txBox="1">
            <a:spLocks noGrp="1"/>
          </p:cNvSpPr>
          <p:nvPr>
            <p:ph type="subTitle" idx="9"/>
          </p:nvPr>
        </p:nvSpPr>
        <p:spPr>
          <a:xfrm>
            <a:off x="0" y="125900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12" name="Google Shape;912;p45"/>
          <p:cNvSpPr/>
          <p:nvPr/>
        </p:nvSpPr>
        <p:spPr>
          <a:xfrm>
            <a:off x="1003775" y="169700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5"/>
          <p:cNvSpPr txBox="1">
            <a:spLocks noGrp="1"/>
          </p:cNvSpPr>
          <p:nvPr>
            <p:ph type="subTitle" idx="13"/>
          </p:nvPr>
        </p:nvSpPr>
        <p:spPr>
          <a:xfrm>
            <a:off x="0" y="1697125"/>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914" name="Google Shape;914;p45"/>
          <p:cNvPicPr preferRelativeResize="0"/>
          <p:nvPr/>
        </p:nvPicPr>
        <p:blipFill rotWithShape="1">
          <a:blip r:embed="rId2">
            <a:alphaModFix/>
          </a:blip>
          <a:srcRect t="1830" b="1830"/>
          <a:stretch/>
        </p:blipFill>
        <p:spPr>
          <a:xfrm>
            <a:off x="429768" y="1261872"/>
            <a:ext cx="475488" cy="361371"/>
          </a:xfrm>
          <a:prstGeom prst="rect">
            <a:avLst/>
          </a:prstGeom>
          <a:noFill/>
          <a:ln>
            <a:noFill/>
          </a:ln>
        </p:spPr>
      </p:pic>
      <p:pic>
        <p:nvPicPr>
          <p:cNvPr id="915" name="Google Shape;915;p45"/>
          <p:cNvPicPr preferRelativeResize="0"/>
          <p:nvPr/>
        </p:nvPicPr>
        <p:blipFill rotWithShape="1">
          <a:blip r:embed="rId2">
            <a:alphaModFix/>
          </a:blip>
          <a:srcRect t="1830" b="1830"/>
          <a:stretch/>
        </p:blipFill>
        <p:spPr>
          <a:xfrm>
            <a:off x="429768" y="1709928"/>
            <a:ext cx="475488" cy="361371"/>
          </a:xfrm>
          <a:prstGeom prst="rect">
            <a:avLst/>
          </a:prstGeom>
          <a:noFill/>
          <a:ln>
            <a:noFill/>
          </a:ln>
        </p:spPr>
      </p:pic>
      <p:pic>
        <p:nvPicPr>
          <p:cNvPr id="916" name="Google Shape;916;p45"/>
          <p:cNvPicPr preferRelativeResize="0"/>
          <p:nvPr/>
        </p:nvPicPr>
        <p:blipFill rotWithShape="1">
          <a:blip r:embed="rId2">
            <a:alphaModFix/>
          </a:blip>
          <a:srcRect t="1830" b="1830"/>
          <a:stretch/>
        </p:blipFill>
        <p:spPr>
          <a:xfrm>
            <a:off x="429768" y="2129247"/>
            <a:ext cx="475488" cy="361371"/>
          </a:xfrm>
          <a:prstGeom prst="rect">
            <a:avLst/>
          </a:prstGeom>
          <a:noFill/>
          <a:ln>
            <a:noFill/>
          </a:ln>
        </p:spPr>
      </p:pic>
      <p:pic>
        <p:nvPicPr>
          <p:cNvPr id="917" name="Google Shape;917;p45"/>
          <p:cNvPicPr preferRelativeResize="0"/>
          <p:nvPr/>
        </p:nvPicPr>
        <p:blipFill rotWithShape="1">
          <a:blip r:embed="rId2">
            <a:alphaModFix/>
          </a:blip>
          <a:srcRect t="1830" b="1830"/>
          <a:stretch/>
        </p:blipFill>
        <p:spPr>
          <a:xfrm>
            <a:off x="429768" y="2577303"/>
            <a:ext cx="475488" cy="361371"/>
          </a:xfrm>
          <a:prstGeom prst="rect">
            <a:avLst/>
          </a:prstGeom>
          <a:noFill/>
          <a:ln>
            <a:noFill/>
          </a:ln>
        </p:spPr>
      </p:pic>
      <p:pic>
        <p:nvPicPr>
          <p:cNvPr id="918" name="Google Shape;918;p45"/>
          <p:cNvPicPr preferRelativeResize="0"/>
          <p:nvPr/>
        </p:nvPicPr>
        <p:blipFill rotWithShape="1">
          <a:blip r:embed="rId2">
            <a:alphaModFix/>
          </a:blip>
          <a:srcRect t="1830" b="1830"/>
          <a:stretch/>
        </p:blipFill>
        <p:spPr>
          <a:xfrm>
            <a:off x="429768" y="2999232"/>
            <a:ext cx="475488" cy="361371"/>
          </a:xfrm>
          <a:prstGeom prst="rect">
            <a:avLst/>
          </a:prstGeom>
          <a:noFill/>
          <a:ln>
            <a:noFill/>
          </a:ln>
        </p:spPr>
      </p:pic>
      <p:pic>
        <p:nvPicPr>
          <p:cNvPr id="919" name="Google Shape;919;p45"/>
          <p:cNvPicPr preferRelativeResize="0"/>
          <p:nvPr/>
        </p:nvPicPr>
        <p:blipFill rotWithShape="1">
          <a:blip r:embed="rId2">
            <a:alphaModFix/>
          </a:blip>
          <a:srcRect t="1830" b="1830"/>
          <a:stretch/>
        </p:blipFill>
        <p:spPr>
          <a:xfrm>
            <a:off x="429768" y="3438144"/>
            <a:ext cx="475488" cy="361371"/>
          </a:xfrm>
          <a:prstGeom prst="rect">
            <a:avLst/>
          </a:prstGeom>
          <a:noFill/>
          <a:ln>
            <a:noFill/>
          </a:ln>
        </p:spPr>
      </p:pic>
      <p:pic>
        <p:nvPicPr>
          <p:cNvPr id="920" name="Google Shape;920;p45"/>
          <p:cNvPicPr preferRelativeResize="0"/>
          <p:nvPr/>
        </p:nvPicPr>
        <p:blipFill rotWithShape="1">
          <a:blip r:embed="rId2">
            <a:alphaModFix/>
          </a:blip>
          <a:srcRect t="1830" b="1830"/>
          <a:stretch/>
        </p:blipFill>
        <p:spPr>
          <a:xfrm>
            <a:off x="429768" y="3877056"/>
            <a:ext cx="475488" cy="361371"/>
          </a:xfrm>
          <a:prstGeom prst="rect">
            <a:avLst/>
          </a:prstGeom>
          <a:noFill/>
          <a:ln>
            <a:noFill/>
          </a:ln>
        </p:spPr>
      </p:pic>
      <p:pic>
        <p:nvPicPr>
          <p:cNvPr id="921" name="Google Shape;921;p45"/>
          <p:cNvPicPr preferRelativeResize="0"/>
          <p:nvPr/>
        </p:nvPicPr>
        <p:blipFill rotWithShape="1">
          <a:blip r:embed="rId2">
            <a:alphaModFix/>
          </a:blip>
          <a:srcRect t="1830" b="1830"/>
          <a:stretch/>
        </p:blipFill>
        <p:spPr>
          <a:xfrm>
            <a:off x="429768" y="4314663"/>
            <a:ext cx="475488" cy="361371"/>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45. Bullets 1–8 (Gray)">
  <p:cSld name="CUSTOM_2_7_1_3_1_1_1_1_1_1_1_1">
    <p:spTree>
      <p:nvGrpSpPr>
        <p:cNvPr id="1" name="Shape 922"/>
        <p:cNvGrpSpPr/>
        <p:nvPr/>
      </p:nvGrpSpPr>
      <p:grpSpPr>
        <a:xfrm>
          <a:off x="0" y="0"/>
          <a:ext cx="0" cy="0"/>
          <a:chOff x="0" y="0"/>
          <a:chExt cx="0" cy="0"/>
        </a:xfrm>
      </p:grpSpPr>
      <p:sp>
        <p:nvSpPr>
          <p:cNvPr id="923" name="Google Shape;923;p46"/>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24" name="Google Shape;924;p46"/>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925" name="Google Shape;925;p46"/>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926" name="Google Shape;926;p46"/>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927" name="Google Shape;927;p46"/>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928" name="Google Shape;928;p46"/>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29" name="Google Shape;929;p46"/>
          <p:cNvSpPr/>
          <p:nvPr/>
        </p:nvSpPr>
        <p:spPr>
          <a:xfrm>
            <a:off x="1003925" y="387300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6"/>
          <p:cNvSpPr txBox="1">
            <a:spLocks noGrp="1"/>
          </p:cNvSpPr>
          <p:nvPr>
            <p:ph type="subTitle" idx="3"/>
          </p:nvPr>
        </p:nvSpPr>
        <p:spPr>
          <a:xfrm>
            <a:off x="-24600" y="3873075"/>
            <a:ext cx="9144000" cy="3657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31" name="Google Shape;931;p46"/>
          <p:cNvSpPr/>
          <p:nvPr/>
        </p:nvSpPr>
        <p:spPr>
          <a:xfrm>
            <a:off x="1003800" y="431112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6"/>
          <p:cNvSpPr txBox="1">
            <a:spLocks noGrp="1"/>
          </p:cNvSpPr>
          <p:nvPr>
            <p:ph type="subTitle" idx="4"/>
          </p:nvPr>
        </p:nvSpPr>
        <p:spPr>
          <a:xfrm>
            <a:off x="0" y="431125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33" name="Google Shape;933;p46"/>
          <p:cNvSpPr/>
          <p:nvPr/>
        </p:nvSpPr>
        <p:spPr>
          <a:xfrm>
            <a:off x="1003875" y="299662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6"/>
          <p:cNvSpPr txBox="1">
            <a:spLocks noGrp="1"/>
          </p:cNvSpPr>
          <p:nvPr>
            <p:ph type="subTitle" idx="5"/>
          </p:nvPr>
        </p:nvSpPr>
        <p:spPr>
          <a:xfrm>
            <a:off x="-150" y="299675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35" name="Google Shape;935;p46"/>
          <p:cNvSpPr/>
          <p:nvPr/>
        </p:nvSpPr>
        <p:spPr>
          <a:xfrm>
            <a:off x="1003750" y="343475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6"/>
          <p:cNvSpPr txBox="1">
            <a:spLocks noGrp="1"/>
          </p:cNvSpPr>
          <p:nvPr>
            <p:ph type="subTitle" idx="6"/>
          </p:nvPr>
        </p:nvSpPr>
        <p:spPr>
          <a:xfrm>
            <a:off x="0" y="3434875"/>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37" name="Google Shape;937;p46"/>
          <p:cNvSpPr/>
          <p:nvPr/>
        </p:nvSpPr>
        <p:spPr>
          <a:xfrm>
            <a:off x="1003900" y="213525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6"/>
          <p:cNvSpPr txBox="1">
            <a:spLocks noGrp="1"/>
          </p:cNvSpPr>
          <p:nvPr>
            <p:ph type="subTitle" idx="7"/>
          </p:nvPr>
        </p:nvSpPr>
        <p:spPr>
          <a:xfrm>
            <a:off x="-24725" y="2135375"/>
            <a:ext cx="9144000" cy="3657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39" name="Google Shape;939;p46"/>
          <p:cNvSpPr/>
          <p:nvPr/>
        </p:nvSpPr>
        <p:spPr>
          <a:xfrm>
            <a:off x="1003775" y="257337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6"/>
          <p:cNvSpPr txBox="1">
            <a:spLocks noGrp="1"/>
          </p:cNvSpPr>
          <p:nvPr>
            <p:ph type="subTitle" idx="8"/>
          </p:nvPr>
        </p:nvSpPr>
        <p:spPr>
          <a:xfrm>
            <a:off x="0" y="257350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41" name="Google Shape;941;p46"/>
          <p:cNvSpPr/>
          <p:nvPr/>
        </p:nvSpPr>
        <p:spPr>
          <a:xfrm>
            <a:off x="1003775" y="125887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6"/>
          <p:cNvSpPr txBox="1">
            <a:spLocks noGrp="1"/>
          </p:cNvSpPr>
          <p:nvPr>
            <p:ph type="subTitle" idx="9"/>
          </p:nvPr>
        </p:nvSpPr>
        <p:spPr>
          <a:xfrm>
            <a:off x="0" y="125900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43" name="Google Shape;943;p46"/>
          <p:cNvSpPr/>
          <p:nvPr/>
        </p:nvSpPr>
        <p:spPr>
          <a:xfrm>
            <a:off x="1003775" y="169700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6"/>
          <p:cNvSpPr txBox="1">
            <a:spLocks noGrp="1"/>
          </p:cNvSpPr>
          <p:nvPr>
            <p:ph type="subTitle" idx="13"/>
          </p:nvPr>
        </p:nvSpPr>
        <p:spPr>
          <a:xfrm>
            <a:off x="0" y="1697125"/>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945" name="Google Shape;945;p46"/>
          <p:cNvPicPr preferRelativeResize="0"/>
          <p:nvPr/>
        </p:nvPicPr>
        <p:blipFill rotWithShape="1">
          <a:blip r:embed="rId2">
            <a:alphaModFix/>
          </a:blip>
          <a:srcRect t="2552" b="2561"/>
          <a:stretch/>
        </p:blipFill>
        <p:spPr>
          <a:xfrm>
            <a:off x="429768" y="1261872"/>
            <a:ext cx="475488" cy="361371"/>
          </a:xfrm>
          <a:prstGeom prst="rect">
            <a:avLst/>
          </a:prstGeom>
          <a:noFill/>
          <a:ln>
            <a:noFill/>
          </a:ln>
        </p:spPr>
      </p:pic>
      <p:pic>
        <p:nvPicPr>
          <p:cNvPr id="946" name="Google Shape;946;p46"/>
          <p:cNvPicPr preferRelativeResize="0"/>
          <p:nvPr/>
        </p:nvPicPr>
        <p:blipFill rotWithShape="1">
          <a:blip r:embed="rId2">
            <a:alphaModFix/>
          </a:blip>
          <a:srcRect t="2552" b="2561"/>
          <a:stretch/>
        </p:blipFill>
        <p:spPr>
          <a:xfrm>
            <a:off x="429768" y="1709928"/>
            <a:ext cx="475488" cy="361371"/>
          </a:xfrm>
          <a:prstGeom prst="rect">
            <a:avLst/>
          </a:prstGeom>
          <a:noFill/>
          <a:ln>
            <a:noFill/>
          </a:ln>
        </p:spPr>
      </p:pic>
      <p:pic>
        <p:nvPicPr>
          <p:cNvPr id="947" name="Google Shape;947;p46"/>
          <p:cNvPicPr preferRelativeResize="0"/>
          <p:nvPr/>
        </p:nvPicPr>
        <p:blipFill rotWithShape="1">
          <a:blip r:embed="rId2">
            <a:alphaModFix/>
          </a:blip>
          <a:srcRect t="2552" b="2561"/>
          <a:stretch/>
        </p:blipFill>
        <p:spPr>
          <a:xfrm>
            <a:off x="429768" y="2129247"/>
            <a:ext cx="475488" cy="361371"/>
          </a:xfrm>
          <a:prstGeom prst="rect">
            <a:avLst/>
          </a:prstGeom>
          <a:noFill/>
          <a:ln>
            <a:noFill/>
          </a:ln>
        </p:spPr>
      </p:pic>
      <p:pic>
        <p:nvPicPr>
          <p:cNvPr id="948" name="Google Shape;948;p46"/>
          <p:cNvPicPr preferRelativeResize="0"/>
          <p:nvPr/>
        </p:nvPicPr>
        <p:blipFill rotWithShape="1">
          <a:blip r:embed="rId2">
            <a:alphaModFix/>
          </a:blip>
          <a:srcRect t="2552" b="2561"/>
          <a:stretch/>
        </p:blipFill>
        <p:spPr>
          <a:xfrm>
            <a:off x="429768" y="2577303"/>
            <a:ext cx="475488" cy="361371"/>
          </a:xfrm>
          <a:prstGeom prst="rect">
            <a:avLst/>
          </a:prstGeom>
          <a:noFill/>
          <a:ln>
            <a:noFill/>
          </a:ln>
        </p:spPr>
      </p:pic>
      <p:pic>
        <p:nvPicPr>
          <p:cNvPr id="949" name="Google Shape;949;p46"/>
          <p:cNvPicPr preferRelativeResize="0"/>
          <p:nvPr/>
        </p:nvPicPr>
        <p:blipFill rotWithShape="1">
          <a:blip r:embed="rId2">
            <a:alphaModFix/>
          </a:blip>
          <a:srcRect t="2552" b="2561"/>
          <a:stretch/>
        </p:blipFill>
        <p:spPr>
          <a:xfrm>
            <a:off x="429768" y="2999232"/>
            <a:ext cx="475488" cy="361371"/>
          </a:xfrm>
          <a:prstGeom prst="rect">
            <a:avLst/>
          </a:prstGeom>
          <a:noFill/>
          <a:ln>
            <a:noFill/>
          </a:ln>
        </p:spPr>
      </p:pic>
      <p:pic>
        <p:nvPicPr>
          <p:cNvPr id="950" name="Google Shape;950;p46"/>
          <p:cNvPicPr preferRelativeResize="0"/>
          <p:nvPr/>
        </p:nvPicPr>
        <p:blipFill rotWithShape="1">
          <a:blip r:embed="rId2">
            <a:alphaModFix/>
          </a:blip>
          <a:srcRect t="2552" b="2561"/>
          <a:stretch/>
        </p:blipFill>
        <p:spPr>
          <a:xfrm>
            <a:off x="429768" y="3438144"/>
            <a:ext cx="475488" cy="361371"/>
          </a:xfrm>
          <a:prstGeom prst="rect">
            <a:avLst/>
          </a:prstGeom>
          <a:noFill/>
          <a:ln>
            <a:noFill/>
          </a:ln>
        </p:spPr>
      </p:pic>
      <p:pic>
        <p:nvPicPr>
          <p:cNvPr id="951" name="Google Shape;951;p46"/>
          <p:cNvPicPr preferRelativeResize="0"/>
          <p:nvPr/>
        </p:nvPicPr>
        <p:blipFill rotWithShape="1">
          <a:blip r:embed="rId2">
            <a:alphaModFix/>
          </a:blip>
          <a:srcRect t="2552" b="2561"/>
          <a:stretch/>
        </p:blipFill>
        <p:spPr>
          <a:xfrm>
            <a:off x="429768" y="3877056"/>
            <a:ext cx="475488" cy="361371"/>
          </a:xfrm>
          <a:prstGeom prst="rect">
            <a:avLst/>
          </a:prstGeom>
          <a:noFill/>
          <a:ln>
            <a:noFill/>
          </a:ln>
        </p:spPr>
      </p:pic>
      <p:pic>
        <p:nvPicPr>
          <p:cNvPr id="952" name="Google Shape;952;p46"/>
          <p:cNvPicPr preferRelativeResize="0"/>
          <p:nvPr/>
        </p:nvPicPr>
        <p:blipFill rotWithShape="1">
          <a:blip r:embed="rId2">
            <a:alphaModFix/>
          </a:blip>
          <a:srcRect t="2552" b="2561"/>
          <a:stretch/>
        </p:blipFill>
        <p:spPr>
          <a:xfrm>
            <a:off x="429768" y="4314663"/>
            <a:ext cx="475488" cy="361371"/>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46. Bullets 1–8 (Blue)">
  <p:cSld name="CUSTOM_2_7_1_3_1_1_1_1_1_1_1_1_1">
    <p:spTree>
      <p:nvGrpSpPr>
        <p:cNvPr id="1" name="Shape 953"/>
        <p:cNvGrpSpPr/>
        <p:nvPr/>
      </p:nvGrpSpPr>
      <p:grpSpPr>
        <a:xfrm>
          <a:off x="0" y="0"/>
          <a:ext cx="0" cy="0"/>
          <a:chOff x="0" y="0"/>
          <a:chExt cx="0" cy="0"/>
        </a:xfrm>
      </p:grpSpPr>
      <p:sp>
        <p:nvSpPr>
          <p:cNvPr id="954" name="Google Shape;954;p47"/>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55" name="Google Shape;955;p47"/>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956" name="Google Shape;956;p47"/>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957" name="Google Shape;957;p47"/>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958" name="Google Shape;958;p47"/>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959" name="Google Shape;959;p47"/>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60" name="Google Shape;960;p47"/>
          <p:cNvSpPr/>
          <p:nvPr/>
        </p:nvSpPr>
        <p:spPr>
          <a:xfrm>
            <a:off x="1003925" y="387300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7"/>
          <p:cNvSpPr txBox="1">
            <a:spLocks noGrp="1"/>
          </p:cNvSpPr>
          <p:nvPr>
            <p:ph type="subTitle" idx="3"/>
          </p:nvPr>
        </p:nvSpPr>
        <p:spPr>
          <a:xfrm>
            <a:off x="-24600" y="3873075"/>
            <a:ext cx="9144000" cy="3657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62" name="Google Shape;962;p47"/>
          <p:cNvSpPr/>
          <p:nvPr/>
        </p:nvSpPr>
        <p:spPr>
          <a:xfrm>
            <a:off x="1003800" y="431112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7"/>
          <p:cNvSpPr txBox="1">
            <a:spLocks noGrp="1"/>
          </p:cNvSpPr>
          <p:nvPr>
            <p:ph type="subTitle" idx="4"/>
          </p:nvPr>
        </p:nvSpPr>
        <p:spPr>
          <a:xfrm>
            <a:off x="0" y="431125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64" name="Google Shape;964;p47"/>
          <p:cNvSpPr/>
          <p:nvPr/>
        </p:nvSpPr>
        <p:spPr>
          <a:xfrm>
            <a:off x="1003875" y="299662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7"/>
          <p:cNvSpPr txBox="1">
            <a:spLocks noGrp="1"/>
          </p:cNvSpPr>
          <p:nvPr>
            <p:ph type="subTitle" idx="5"/>
          </p:nvPr>
        </p:nvSpPr>
        <p:spPr>
          <a:xfrm>
            <a:off x="-150" y="299675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66" name="Google Shape;966;p47"/>
          <p:cNvSpPr/>
          <p:nvPr/>
        </p:nvSpPr>
        <p:spPr>
          <a:xfrm>
            <a:off x="1003750" y="343475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7"/>
          <p:cNvSpPr txBox="1">
            <a:spLocks noGrp="1"/>
          </p:cNvSpPr>
          <p:nvPr>
            <p:ph type="subTitle" idx="6"/>
          </p:nvPr>
        </p:nvSpPr>
        <p:spPr>
          <a:xfrm>
            <a:off x="0" y="3434875"/>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68" name="Google Shape;968;p47"/>
          <p:cNvSpPr/>
          <p:nvPr/>
        </p:nvSpPr>
        <p:spPr>
          <a:xfrm>
            <a:off x="1003900" y="213525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7"/>
          <p:cNvSpPr txBox="1">
            <a:spLocks noGrp="1"/>
          </p:cNvSpPr>
          <p:nvPr>
            <p:ph type="subTitle" idx="7"/>
          </p:nvPr>
        </p:nvSpPr>
        <p:spPr>
          <a:xfrm>
            <a:off x="-24725" y="2135375"/>
            <a:ext cx="9144000" cy="3657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70" name="Google Shape;970;p47"/>
          <p:cNvSpPr/>
          <p:nvPr/>
        </p:nvSpPr>
        <p:spPr>
          <a:xfrm>
            <a:off x="1003775" y="257337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7"/>
          <p:cNvSpPr txBox="1">
            <a:spLocks noGrp="1"/>
          </p:cNvSpPr>
          <p:nvPr>
            <p:ph type="subTitle" idx="8"/>
          </p:nvPr>
        </p:nvSpPr>
        <p:spPr>
          <a:xfrm>
            <a:off x="0" y="257350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72" name="Google Shape;972;p47"/>
          <p:cNvSpPr/>
          <p:nvPr/>
        </p:nvSpPr>
        <p:spPr>
          <a:xfrm>
            <a:off x="1003775" y="1258875"/>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7"/>
          <p:cNvSpPr txBox="1">
            <a:spLocks noGrp="1"/>
          </p:cNvSpPr>
          <p:nvPr>
            <p:ph type="subTitle" idx="9"/>
          </p:nvPr>
        </p:nvSpPr>
        <p:spPr>
          <a:xfrm>
            <a:off x="0" y="1259000"/>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74" name="Google Shape;974;p47"/>
          <p:cNvSpPr/>
          <p:nvPr/>
        </p:nvSpPr>
        <p:spPr>
          <a:xfrm>
            <a:off x="1003775" y="1697000"/>
            <a:ext cx="7866300" cy="377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7"/>
          <p:cNvSpPr txBox="1">
            <a:spLocks noGrp="1"/>
          </p:cNvSpPr>
          <p:nvPr>
            <p:ph type="subTitle" idx="13"/>
          </p:nvPr>
        </p:nvSpPr>
        <p:spPr>
          <a:xfrm>
            <a:off x="0" y="1697125"/>
            <a:ext cx="9144000" cy="377100"/>
          </a:xfrm>
          <a:prstGeom prst="rect">
            <a:avLst/>
          </a:prstGeom>
          <a:noFill/>
          <a:ln>
            <a:noFill/>
          </a:ln>
        </p:spPr>
        <p:txBody>
          <a:bodyPr spcFirstLastPara="1" wrap="square" lIns="12435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976" name="Google Shape;976;p47"/>
          <p:cNvPicPr preferRelativeResize="0"/>
          <p:nvPr/>
        </p:nvPicPr>
        <p:blipFill rotWithShape="1">
          <a:blip r:embed="rId2">
            <a:alphaModFix/>
          </a:blip>
          <a:srcRect t="1276" b="1276"/>
          <a:stretch/>
        </p:blipFill>
        <p:spPr>
          <a:xfrm>
            <a:off x="429768" y="1261872"/>
            <a:ext cx="475488" cy="361371"/>
          </a:xfrm>
          <a:prstGeom prst="rect">
            <a:avLst/>
          </a:prstGeom>
          <a:noFill/>
          <a:ln>
            <a:noFill/>
          </a:ln>
        </p:spPr>
      </p:pic>
      <p:pic>
        <p:nvPicPr>
          <p:cNvPr id="977" name="Google Shape;977;p47"/>
          <p:cNvPicPr preferRelativeResize="0"/>
          <p:nvPr/>
        </p:nvPicPr>
        <p:blipFill rotWithShape="1">
          <a:blip r:embed="rId2">
            <a:alphaModFix/>
          </a:blip>
          <a:srcRect t="1276" b="1276"/>
          <a:stretch/>
        </p:blipFill>
        <p:spPr>
          <a:xfrm>
            <a:off x="429768" y="1709928"/>
            <a:ext cx="475488" cy="361371"/>
          </a:xfrm>
          <a:prstGeom prst="rect">
            <a:avLst/>
          </a:prstGeom>
          <a:noFill/>
          <a:ln>
            <a:noFill/>
          </a:ln>
        </p:spPr>
      </p:pic>
      <p:pic>
        <p:nvPicPr>
          <p:cNvPr id="978" name="Google Shape;978;p47"/>
          <p:cNvPicPr preferRelativeResize="0"/>
          <p:nvPr/>
        </p:nvPicPr>
        <p:blipFill rotWithShape="1">
          <a:blip r:embed="rId2">
            <a:alphaModFix/>
          </a:blip>
          <a:srcRect t="1276" b="1276"/>
          <a:stretch/>
        </p:blipFill>
        <p:spPr>
          <a:xfrm>
            <a:off x="429768" y="2129247"/>
            <a:ext cx="475488" cy="361371"/>
          </a:xfrm>
          <a:prstGeom prst="rect">
            <a:avLst/>
          </a:prstGeom>
          <a:noFill/>
          <a:ln>
            <a:noFill/>
          </a:ln>
        </p:spPr>
      </p:pic>
      <p:pic>
        <p:nvPicPr>
          <p:cNvPr id="979" name="Google Shape;979;p47"/>
          <p:cNvPicPr preferRelativeResize="0"/>
          <p:nvPr/>
        </p:nvPicPr>
        <p:blipFill rotWithShape="1">
          <a:blip r:embed="rId2">
            <a:alphaModFix/>
          </a:blip>
          <a:srcRect t="1276" b="1276"/>
          <a:stretch/>
        </p:blipFill>
        <p:spPr>
          <a:xfrm>
            <a:off x="429768" y="2577303"/>
            <a:ext cx="475488" cy="361371"/>
          </a:xfrm>
          <a:prstGeom prst="rect">
            <a:avLst/>
          </a:prstGeom>
          <a:noFill/>
          <a:ln>
            <a:noFill/>
          </a:ln>
        </p:spPr>
      </p:pic>
      <p:pic>
        <p:nvPicPr>
          <p:cNvPr id="980" name="Google Shape;980;p47"/>
          <p:cNvPicPr preferRelativeResize="0"/>
          <p:nvPr/>
        </p:nvPicPr>
        <p:blipFill rotWithShape="1">
          <a:blip r:embed="rId2">
            <a:alphaModFix/>
          </a:blip>
          <a:srcRect t="1276" b="1276"/>
          <a:stretch/>
        </p:blipFill>
        <p:spPr>
          <a:xfrm>
            <a:off x="429768" y="2999232"/>
            <a:ext cx="475488" cy="361371"/>
          </a:xfrm>
          <a:prstGeom prst="rect">
            <a:avLst/>
          </a:prstGeom>
          <a:noFill/>
          <a:ln>
            <a:noFill/>
          </a:ln>
        </p:spPr>
      </p:pic>
      <p:pic>
        <p:nvPicPr>
          <p:cNvPr id="981" name="Google Shape;981;p47"/>
          <p:cNvPicPr preferRelativeResize="0"/>
          <p:nvPr/>
        </p:nvPicPr>
        <p:blipFill rotWithShape="1">
          <a:blip r:embed="rId2">
            <a:alphaModFix/>
          </a:blip>
          <a:srcRect t="1276" b="1276"/>
          <a:stretch/>
        </p:blipFill>
        <p:spPr>
          <a:xfrm>
            <a:off x="429768" y="3438144"/>
            <a:ext cx="475488" cy="361371"/>
          </a:xfrm>
          <a:prstGeom prst="rect">
            <a:avLst/>
          </a:prstGeom>
          <a:noFill/>
          <a:ln>
            <a:noFill/>
          </a:ln>
        </p:spPr>
      </p:pic>
      <p:pic>
        <p:nvPicPr>
          <p:cNvPr id="982" name="Google Shape;982;p47"/>
          <p:cNvPicPr preferRelativeResize="0"/>
          <p:nvPr/>
        </p:nvPicPr>
        <p:blipFill rotWithShape="1">
          <a:blip r:embed="rId2">
            <a:alphaModFix/>
          </a:blip>
          <a:srcRect t="1276" b="1276"/>
          <a:stretch/>
        </p:blipFill>
        <p:spPr>
          <a:xfrm>
            <a:off x="429768" y="3877056"/>
            <a:ext cx="475488" cy="361371"/>
          </a:xfrm>
          <a:prstGeom prst="rect">
            <a:avLst/>
          </a:prstGeom>
          <a:noFill/>
          <a:ln>
            <a:noFill/>
          </a:ln>
        </p:spPr>
      </p:pic>
      <p:pic>
        <p:nvPicPr>
          <p:cNvPr id="983" name="Google Shape;983;p47"/>
          <p:cNvPicPr preferRelativeResize="0"/>
          <p:nvPr/>
        </p:nvPicPr>
        <p:blipFill rotWithShape="1">
          <a:blip r:embed="rId2">
            <a:alphaModFix/>
          </a:blip>
          <a:srcRect t="1276" b="1276"/>
          <a:stretch/>
        </p:blipFill>
        <p:spPr>
          <a:xfrm>
            <a:off x="429768" y="4314663"/>
            <a:ext cx="475488" cy="361371"/>
          </a:xfrm>
          <a:prstGeom prst="rect">
            <a:avLst/>
          </a:prstGeom>
          <a:noFill/>
          <a:ln>
            <a:noFill/>
          </a:ln>
        </p:spPr>
      </p:pic>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47. Fist to Five">
  <p:cSld name="CUSTOM_2_3_1_1_3_1_1_2_1_1_1_1">
    <p:spTree>
      <p:nvGrpSpPr>
        <p:cNvPr id="1" name="Shape 984"/>
        <p:cNvGrpSpPr/>
        <p:nvPr/>
      </p:nvGrpSpPr>
      <p:grpSpPr>
        <a:xfrm>
          <a:off x="0" y="0"/>
          <a:ext cx="0" cy="0"/>
          <a:chOff x="0" y="0"/>
          <a:chExt cx="0" cy="0"/>
        </a:xfrm>
      </p:grpSpPr>
      <p:pic>
        <p:nvPicPr>
          <p:cNvPr id="985" name="Google Shape;985;p48"/>
          <p:cNvPicPr preferRelativeResize="0"/>
          <p:nvPr/>
        </p:nvPicPr>
        <p:blipFill rotWithShape="1">
          <a:blip r:embed="rId2">
            <a:alphaModFix/>
          </a:blip>
          <a:srcRect t="59" b="59"/>
          <a:stretch/>
        </p:blipFill>
        <p:spPr>
          <a:xfrm>
            <a:off x="274320" y="274881"/>
            <a:ext cx="8595360" cy="4593743"/>
          </a:xfrm>
          <a:prstGeom prst="rect">
            <a:avLst/>
          </a:prstGeom>
          <a:noFill/>
          <a:ln>
            <a:noFill/>
          </a:ln>
        </p:spPr>
      </p:pic>
      <p:sp>
        <p:nvSpPr>
          <p:cNvPr id="986" name="Google Shape;986;p48"/>
          <p:cNvSpPr txBox="1">
            <a:spLocks noGrp="1"/>
          </p:cNvSpPr>
          <p:nvPr>
            <p:ph type="title"/>
          </p:nvPr>
        </p:nvSpPr>
        <p:spPr>
          <a:xfrm>
            <a:off x="274350" y="3307075"/>
            <a:ext cx="8595300" cy="15615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3000">
                <a:latin typeface="Roboto Light"/>
                <a:ea typeface="Roboto Light"/>
                <a:cs typeface="Roboto Light"/>
                <a:sym typeface="Roboto Ligh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87" name="Google Shape;987;p48"/>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
        <p:nvSpPr>
          <p:cNvPr id="988" name="Google Shape;988;p48"/>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989" name="Google Shape;989;p48"/>
          <p:cNvPicPr preferRelativeResize="0"/>
          <p:nvPr/>
        </p:nvPicPr>
        <p:blipFill>
          <a:blip r:embed="rId3">
            <a:alphaModFix/>
          </a:blip>
          <a:stretch>
            <a:fillRect/>
          </a:stretch>
        </p:blipFill>
        <p:spPr>
          <a:xfrm>
            <a:off x="827549" y="769725"/>
            <a:ext cx="7488902" cy="1856625"/>
          </a:xfrm>
          <a:prstGeom prst="rect">
            <a:avLst/>
          </a:prstGeom>
          <a:noFill/>
          <a:ln>
            <a:noFill/>
          </a:ln>
        </p:spPr>
      </p:pic>
      <p:sp>
        <p:nvSpPr>
          <p:cNvPr id="990" name="Google Shape;990;p48"/>
          <p:cNvSpPr txBox="1"/>
          <p:nvPr/>
        </p:nvSpPr>
        <p:spPr>
          <a:xfrm>
            <a:off x="202525" y="2754341"/>
            <a:ext cx="8595300" cy="371100"/>
          </a:xfrm>
          <a:prstGeom prst="rect">
            <a:avLst/>
          </a:prstGeom>
          <a:noFill/>
          <a:ln>
            <a:noFill/>
          </a:ln>
        </p:spPr>
        <p:txBody>
          <a:bodyPr spcFirstLastPara="1" wrap="square" lIns="0" tIns="91425" rIns="0" bIns="91425" anchor="t" anchorCtr="0">
            <a:noAutofit/>
          </a:bodyPr>
          <a:lstStyle/>
          <a:p>
            <a:pPr marL="0" lvl="0" indent="0" algn="ctr" rtl="0">
              <a:lnSpc>
                <a:spcPct val="110000"/>
              </a:lnSpc>
              <a:spcBef>
                <a:spcPts val="0"/>
              </a:spcBef>
              <a:spcAft>
                <a:spcPts val="0"/>
              </a:spcAft>
              <a:buNone/>
            </a:pPr>
            <a:r>
              <a:rPr lang="en" sz="2400">
                <a:latin typeface="Roboto Medium"/>
                <a:ea typeface="Roboto Medium"/>
                <a:cs typeface="Roboto Medium"/>
                <a:sym typeface="Roboto Medium"/>
              </a:rPr>
              <a:t>FIST TO FIVE:</a:t>
            </a:r>
            <a:endParaRPr sz="2400">
              <a:latin typeface="Roboto Medium"/>
              <a:ea typeface="Roboto Medium"/>
              <a:cs typeface="Roboto Medium"/>
              <a:sym typeface="Roboto Medium"/>
            </a:endParaRPr>
          </a:p>
        </p:txBody>
      </p:sp>
      <p:cxnSp>
        <p:nvCxnSpPr>
          <p:cNvPr id="991" name="Google Shape;991;p48"/>
          <p:cNvCxnSpPr/>
          <p:nvPr/>
        </p:nvCxnSpPr>
        <p:spPr>
          <a:xfrm>
            <a:off x="2305500" y="3307075"/>
            <a:ext cx="4533000" cy="0"/>
          </a:xfrm>
          <a:prstGeom prst="straightConnector1">
            <a:avLst/>
          </a:prstGeom>
          <a:noFill/>
          <a:ln w="9525" cap="flat" cmpd="sng">
            <a:solidFill>
              <a:srgbClr val="000000"/>
            </a:solidFill>
            <a:prstDash val="solid"/>
            <a:round/>
            <a:headEnd type="none" w="med" len="med"/>
            <a:tailEnd type="none" w="med" len="med"/>
          </a:ln>
        </p:spPr>
      </p:cxn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48. Review">
  <p:cSld name="CUSTOM_17_2_1_2_1">
    <p:spTree>
      <p:nvGrpSpPr>
        <p:cNvPr id="1" name="Shape 992"/>
        <p:cNvGrpSpPr/>
        <p:nvPr/>
      </p:nvGrpSpPr>
      <p:grpSpPr>
        <a:xfrm>
          <a:off x="0" y="0"/>
          <a:ext cx="0" cy="0"/>
          <a:chOff x="0" y="0"/>
          <a:chExt cx="0" cy="0"/>
        </a:xfrm>
      </p:grpSpPr>
      <p:pic>
        <p:nvPicPr>
          <p:cNvPr id="993" name="Google Shape;993;p49"/>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994" name="Google Shape;994;p49"/>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
        <p:nvSpPr>
          <p:cNvPr id="995" name="Google Shape;995;p49"/>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96" name="Google Shape;996;p49"/>
          <p:cNvSpPr txBox="1"/>
          <p:nvPr/>
        </p:nvSpPr>
        <p:spPr>
          <a:xfrm>
            <a:off x="274350" y="2880775"/>
            <a:ext cx="8595300" cy="79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a:latin typeface="Roboto Medium"/>
                <a:ea typeface="Roboto Medium"/>
                <a:cs typeface="Roboto Medium"/>
                <a:sym typeface="Roboto Medium"/>
              </a:rPr>
              <a:t>Time’s Up! </a:t>
            </a:r>
            <a:r>
              <a:rPr lang="en" sz="3600">
                <a:latin typeface="Roboto Light"/>
                <a:ea typeface="Roboto Light"/>
                <a:cs typeface="Roboto Light"/>
                <a:sym typeface="Roboto Light"/>
              </a:rPr>
              <a:t>Let’s Review.</a:t>
            </a:r>
            <a:endParaRPr sz="3600">
              <a:latin typeface="Roboto Light"/>
              <a:ea typeface="Roboto Light"/>
              <a:cs typeface="Roboto Light"/>
              <a:sym typeface="Roboto Light"/>
            </a:endParaRPr>
          </a:p>
        </p:txBody>
      </p:sp>
      <p:pic>
        <p:nvPicPr>
          <p:cNvPr id="997" name="Google Shape;997;p49"/>
          <p:cNvPicPr preferRelativeResize="0"/>
          <p:nvPr/>
        </p:nvPicPr>
        <p:blipFill>
          <a:blip r:embed="rId3">
            <a:alphaModFix/>
          </a:blip>
          <a:stretch>
            <a:fillRect/>
          </a:stretch>
        </p:blipFill>
        <p:spPr>
          <a:xfrm>
            <a:off x="3960959" y="1143000"/>
            <a:ext cx="1222082" cy="1638675"/>
          </a:xfrm>
          <a:prstGeom prst="rect">
            <a:avLst/>
          </a:prstGeom>
          <a:noFill/>
          <a:ln>
            <a:noFill/>
          </a:ln>
        </p:spPr>
      </p:pic>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49. Take a Break 1">
  <p:cSld name="CUSTOM">
    <p:spTree>
      <p:nvGrpSpPr>
        <p:cNvPr id="1" name="Shape 998"/>
        <p:cNvGrpSpPr/>
        <p:nvPr/>
      </p:nvGrpSpPr>
      <p:grpSpPr>
        <a:xfrm>
          <a:off x="0" y="0"/>
          <a:ext cx="0" cy="0"/>
          <a:chOff x="0" y="0"/>
          <a:chExt cx="0" cy="0"/>
        </a:xfrm>
      </p:grpSpPr>
      <p:sp>
        <p:nvSpPr>
          <p:cNvPr id="999" name="Google Shape;999;p5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1000" name="Google Shape;1000;p50"/>
          <p:cNvPicPr preferRelativeResize="0"/>
          <p:nvPr/>
        </p:nvPicPr>
        <p:blipFill>
          <a:blip r:embed="rId2">
            <a:alphaModFix/>
          </a:blip>
          <a:stretch>
            <a:fillRect/>
          </a:stretch>
        </p:blipFill>
        <p:spPr>
          <a:xfrm>
            <a:off x="-42900" y="-24125"/>
            <a:ext cx="9229800" cy="5191749"/>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5. Subsection Slide">
  <p:cSld name="CUSTOM_17_2_1_1_2">
    <p:spTree>
      <p:nvGrpSpPr>
        <p:cNvPr id="1" name="Shape 47"/>
        <p:cNvGrpSpPr/>
        <p:nvPr/>
      </p:nvGrpSpPr>
      <p:grpSpPr>
        <a:xfrm>
          <a:off x="0" y="0"/>
          <a:ext cx="0" cy="0"/>
          <a:chOff x="0" y="0"/>
          <a:chExt cx="0" cy="0"/>
        </a:xfrm>
      </p:grpSpPr>
      <p:pic>
        <p:nvPicPr>
          <p:cNvPr id="48" name="Google Shape;48;p6"/>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49" name="Google Shape;49;p6"/>
          <p:cNvSpPr txBox="1">
            <a:spLocks noGrp="1"/>
          </p:cNvSpPr>
          <p:nvPr>
            <p:ph type="title"/>
          </p:nvPr>
        </p:nvSpPr>
        <p:spPr>
          <a:xfrm>
            <a:off x="274325" y="2088475"/>
            <a:ext cx="8595300" cy="79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3600">
                <a:solidFill>
                  <a:srgbClr val="FFFFFF"/>
                </a:solidFill>
                <a:latin typeface="Roboto"/>
                <a:ea typeface="Roboto"/>
                <a:cs typeface="Roboto"/>
                <a:sym typeface="Roboto"/>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50" name="Google Shape;50;p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
        <p:nvSpPr>
          <p:cNvPr id="51" name="Google Shape;51;p6"/>
          <p:cNvSpPr txBox="1">
            <a:spLocks noGrp="1"/>
          </p:cNvSpPr>
          <p:nvPr>
            <p:ph type="sldNum" idx="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
        <p:nvSpPr>
          <p:cNvPr id="52" name="Google Shape;52;p6"/>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50. Take a Break 2">
  <p:cSld name="CUSTOM_1">
    <p:spTree>
      <p:nvGrpSpPr>
        <p:cNvPr id="1" name="Shape 1001"/>
        <p:cNvGrpSpPr/>
        <p:nvPr/>
      </p:nvGrpSpPr>
      <p:grpSpPr>
        <a:xfrm>
          <a:off x="0" y="0"/>
          <a:ext cx="0" cy="0"/>
          <a:chOff x="0" y="0"/>
          <a:chExt cx="0" cy="0"/>
        </a:xfrm>
      </p:grpSpPr>
      <p:sp>
        <p:nvSpPr>
          <p:cNvPr id="1002" name="Google Shape;1002;p5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1003" name="Google Shape;1003;p51"/>
          <p:cNvPicPr preferRelativeResize="0"/>
          <p:nvPr/>
        </p:nvPicPr>
        <p:blipFill rotWithShape="1">
          <a:blip r:embed="rId2">
            <a:alphaModFix/>
          </a:blip>
          <a:srcRect/>
          <a:stretch/>
        </p:blipFill>
        <p:spPr>
          <a:xfrm>
            <a:off x="0" y="0"/>
            <a:ext cx="9143971" cy="5143500"/>
          </a:xfrm>
          <a:prstGeom prst="rect">
            <a:avLst/>
          </a:prstGeom>
          <a:noFill/>
          <a:ln>
            <a:noFill/>
          </a:ln>
        </p:spPr>
      </p:pic>
      <p:sp>
        <p:nvSpPr>
          <p:cNvPr id="1004" name="Google Shape;1004;p51"/>
          <p:cNvSpPr txBox="1"/>
          <p:nvPr/>
        </p:nvSpPr>
        <p:spPr>
          <a:xfrm>
            <a:off x="-25" y="411400"/>
            <a:ext cx="9144000" cy="79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800">
                <a:latin typeface="Roboto Light"/>
                <a:ea typeface="Roboto Light"/>
                <a:cs typeface="Roboto Light"/>
                <a:sym typeface="Roboto Light"/>
              </a:rPr>
              <a:t>Take a Break!</a:t>
            </a:r>
            <a:endParaRPr sz="4800">
              <a:latin typeface="Roboto Light"/>
              <a:ea typeface="Roboto Light"/>
              <a:cs typeface="Roboto Light"/>
              <a:sym typeface="Roboto Light"/>
            </a:endParaRPr>
          </a:p>
        </p:txBody>
      </p:sp>
      <p:cxnSp>
        <p:nvCxnSpPr>
          <p:cNvPr id="1005" name="Google Shape;1005;p51"/>
          <p:cNvCxnSpPr/>
          <p:nvPr/>
        </p:nvCxnSpPr>
        <p:spPr>
          <a:xfrm>
            <a:off x="2305500" y="1468500"/>
            <a:ext cx="4533000" cy="0"/>
          </a:xfrm>
          <a:prstGeom prst="straightConnector1">
            <a:avLst/>
          </a:prstGeom>
          <a:noFill/>
          <a:ln w="9525" cap="flat" cmpd="sng">
            <a:solidFill>
              <a:srgbClr val="000000"/>
            </a:solidFill>
            <a:prstDash val="solid"/>
            <a:round/>
            <a:headEnd type="none" w="med" len="med"/>
            <a:tailEnd type="none" w="med" len="med"/>
          </a:ln>
        </p:spPr>
      </p:cxn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57. The End">
  <p:cSld name="CUSTOM_7">
    <p:spTree>
      <p:nvGrpSpPr>
        <p:cNvPr id="1" name="Shape 1006"/>
        <p:cNvGrpSpPr/>
        <p:nvPr/>
      </p:nvGrpSpPr>
      <p:grpSpPr>
        <a:xfrm>
          <a:off x="0" y="0"/>
          <a:ext cx="0" cy="0"/>
          <a:chOff x="0" y="0"/>
          <a:chExt cx="0" cy="0"/>
        </a:xfrm>
      </p:grpSpPr>
      <p:pic>
        <p:nvPicPr>
          <p:cNvPr id="1007" name="Google Shape;1007;p52"/>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1008" name="Google Shape;1008;p52"/>
          <p:cNvSpPr txBox="1"/>
          <p:nvPr/>
        </p:nvSpPr>
        <p:spPr>
          <a:xfrm>
            <a:off x="8607775" y="4957200"/>
            <a:ext cx="261900" cy="105600"/>
          </a:xfrm>
          <a:prstGeom prst="rect">
            <a:avLst/>
          </a:prstGeom>
          <a:noFill/>
          <a:ln>
            <a:noFill/>
          </a:ln>
        </p:spPr>
        <p:txBody>
          <a:bodyPr spcFirstLastPara="1" wrap="square" lIns="0" tIns="0" rIns="0" bIns="91425" anchor="t" anchorCtr="0">
            <a:noAutofit/>
          </a:bodyPr>
          <a:lstStyle/>
          <a:p>
            <a:pPr marL="0" lvl="0" indent="0" algn="r" rtl="0">
              <a:spcBef>
                <a:spcPts val="0"/>
              </a:spcBef>
              <a:spcAft>
                <a:spcPts val="0"/>
              </a:spcAft>
              <a:buNone/>
            </a:pPr>
            <a:fld id="{00000000-1234-1234-1234-123412341234}" type="slidenum">
              <a:rPr lang="en" sz="600"/>
              <a:t>‹#›</a:t>
            </a:fld>
            <a:endParaRPr sz="600"/>
          </a:p>
        </p:txBody>
      </p:sp>
      <p:sp>
        <p:nvSpPr>
          <p:cNvPr id="1009" name="Google Shape;1009;p52"/>
          <p:cNvSpPr txBox="1"/>
          <p:nvPr/>
        </p:nvSpPr>
        <p:spPr>
          <a:xfrm>
            <a:off x="-12300" y="4916650"/>
            <a:ext cx="7971900" cy="226800"/>
          </a:xfrm>
          <a:prstGeom prst="rect">
            <a:avLst/>
          </a:prstGeom>
          <a:noFill/>
          <a:ln>
            <a:noFill/>
          </a:ln>
        </p:spPr>
        <p:txBody>
          <a:bodyPr spcFirstLastPara="1" wrap="square" lIns="274300" tIns="45700" rIns="0" bIns="0" anchor="t" anchorCtr="0">
            <a:noAutofit/>
          </a:bodyPr>
          <a:lstStyle/>
          <a:p>
            <a:pPr marL="0" lvl="0" indent="0" algn="l" rtl="0">
              <a:spcBef>
                <a:spcPts val="0"/>
              </a:spcBef>
              <a:spcAft>
                <a:spcPts val="0"/>
              </a:spcAft>
              <a:buNone/>
            </a:pPr>
            <a:endParaRPr sz="700"/>
          </a:p>
        </p:txBody>
      </p:sp>
      <p:pic>
        <p:nvPicPr>
          <p:cNvPr id="1010" name="Google Shape;1010;p52"/>
          <p:cNvPicPr preferRelativeResize="0"/>
          <p:nvPr/>
        </p:nvPicPr>
        <p:blipFill>
          <a:blip r:embed="rId3">
            <a:alphaModFix/>
          </a:blip>
          <a:stretch>
            <a:fillRect/>
          </a:stretch>
        </p:blipFill>
        <p:spPr>
          <a:xfrm>
            <a:off x="2048599" y="496138"/>
            <a:ext cx="5046801" cy="4151226"/>
          </a:xfrm>
          <a:prstGeom prst="rect">
            <a:avLst/>
          </a:prstGeom>
          <a:noFill/>
          <a:ln>
            <a:noFill/>
          </a:ln>
          <a:effectLst>
            <a:outerShdw blurRad="57150" dist="19050" dir="5400000" algn="bl" rotWithShape="0">
              <a:srgbClr val="000000">
                <a:alpha val="50000"/>
              </a:srgbClr>
            </a:outerShdw>
          </a:effectLst>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51. Take a Break 1">
  <p:cSld name="CUSTOM_9">
    <p:spTree>
      <p:nvGrpSpPr>
        <p:cNvPr id="1" name="Shape 1011"/>
        <p:cNvGrpSpPr/>
        <p:nvPr/>
      </p:nvGrpSpPr>
      <p:grpSpPr>
        <a:xfrm>
          <a:off x="0" y="0"/>
          <a:ext cx="0" cy="0"/>
          <a:chOff x="0" y="0"/>
          <a:chExt cx="0" cy="0"/>
        </a:xfrm>
      </p:grpSpPr>
      <p:sp>
        <p:nvSpPr>
          <p:cNvPr id="1012" name="Google Shape;1012;p53"/>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pic>
        <p:nvPicPr>
          <p:cNvPr id="1013" name="Google Shape;1013;p53"/>
          <p:cNvPicPr preferRelativeResize="0"/>
          <p:nvPr/>
        </p:nvPicPr>
        <p:blipFill>
          <a:blip r:embed="rId2">
            <a:alphaModFix/>
          </a:blip>
          <a:stretch>
            <a:fillRect/>
          </a:stretch>
        </p:blipFill>
        <p:spPr>
          <a:xfrm>
            <a:off x="-42900" y="-24125"/>
            <a:ext cx="9229800" cy="5191749"/>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6. Transition Slide">
  <p:cSld name="CUSTOM_17_2_1_2">
    <p:spTree>
      <p:nvGrpSpPr>
        <p:cNvPr id="1" name="Shape 53"/>
        <p:cNvGrpSpPr/>
        <p:nvPr/>
      </p:nvGrpSpPr>
      <p:grpSpPr>
        <a:xfrm>
          <a:off x="0" y="0"/>
          <a:ext cx="0" cy="0"/>
          <a:chOff x="0" y="0"/>
          <a:chExt cx="0" cy="0"/>
        </a:xfrm>
      </p:grpSpPr>
      <p:pic>
        <p:nvPicPr>
          <p:cNvPr id="54" name="Google Shape;54;p7"/>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55" name="Google Shape;55;p7"/>
          <p:cNvSpPr txBox="1">
            <a:spLocks noGrp="1"/>
          </p:cNvSpPr>
          <p:nvPr>
            <p:ph type="title"/>
          </p:nvPr>
        </p:nvSpPr>
        <p:spPr>
          <a:xfrm>
            <a:off x="237100" y="2088475"/>
            <a:ext cx="8595300" cy="79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3600">
                <a:latin typeface="Roboto Medium"/>
                <a:ea typeface="Roboto Medium"/>
                <a:cs typeface="Roboto Medium"/>
                <a:sym typeface="Roboto Medium"/>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56" name="Google Shape;56;p7"/>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
        <p:nvSpPr>
          <p:cNvPr id="57" name="Google Shape;57;p7"/>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7. Text Only">
  <p:cSld name="CUSTOM_2_7_2">
    <p:spTree>
      <p:nvGrpSpPr>
        <p:cNvPr id="1" name="Shape 58"/>
        <p:cNvGrpSpPr/>
        <p:nvPr/>
      </p:nvGrpSpPr>
      <p:grpSpPr>
        <a:xfrm>
          <a:off x="0" y="0"/>
          <a:ext cx="0" cy="0"/>
          <a:chOff x="0" y="0"/>
          <a:chExt cx="0" cy="0"/>
        </a:xfrm>
      </p:grpSpPr>
      <p:sp>
        <p:nvSpPr>
          <p:cNvPr id="59" name="Google Shape;59;p8"/>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0" name="Google Shape;60;p8"/>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61" name="Google Shape;61;p8"/>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62" name="Google Shape;62;p8"/>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63" name="Google Shape;63;p8"/>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64" name="Google Shape;64;p8"/>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5" name="Google Shape;65;p8"/>
          <p:cNvSpPr txBox="1">
            <a:spLocks noGrp="1"/>
          </p:cNvSpPr>
          <p:nvPr>
            <p:ph type="body" idx="3"/>
          </p:nvPr>
        </p:nvSpPr>
        <p:spPr>
          <a:xfrm>
            <a:off x="175" y="1284250"/>
            <a:ext cx="9144000" cy="3581700"/>
          </a:xfrm>
          <a:prstGeom prst="rect">
            <a:avLst/>
          </a:prstGeom>
          <a:noFill/>
          <a:ln>
            <a:noFill/>
          </a:ln>
        </p:spPr>
        <p:txBody>
          <a:bodyPr spcFirstLastPara="1" wrap="square" lIns="457200" tIns="0" rIns="457200" bIns="914400" anchor="t" anchorCtr="0">
            <a:noAutofit/>
          </a:bodyPr>
          <a:lstStyle>
            <a:lvl1pPr marL="457200" lvl="0" indent="-317500" rtl="0">
              <a:spcBef>
                <a:spcPts val="0"/>
              </a:spcBef>
              <a:spcAft>
                <a:spcPts val="0"/>
              </a:spcAft>
              <a:buSzPts val="1400"/>
              <a:buFont typeface="Roboto"/>
              <a:buChar char="●"/>
              <a:defRPr>
                <a:latin typeface="Roboto"/>
                <a:ea typeface="Roboto"/>
                <a:cs typeface="Roboto"/>
                <a:sym typeface="Roboto"/>
              </a:defRPr>
            </a:lvl1pPr>
            <a:lvl2pPr marL="914400" lvl="1" indent="-317500" rtl="0">
              <a:spcBef>
                <a:spcPts val="800"/>
              </a:spcBef>
              <a:spcAft>
                <a:spcPts val="0"/>
              </a:spcAft>
              <a:buSzPts val="1400"/>
              <a:buFont typeface="Roboto"/>
              <a:buChar char="○"/>
              <a:defRPr>
                <a:latin typeface="Roboto"/>
                <a:ea typeface="Roboto"/>
                <a:cs typeface="Roboto"/>
                <a:sym typeface="Roboto"/>
              </a:defRPr>
            </a:lvl2pPr>
            <a:lvl3pPr marL="1371600" lvl="2" indent="-317500" rtl="0">
              <a:spcBef>
                <a:spcPts val="800"/>
              </a:spcBef>
              <a:spcAft>
                <a:spcPts val="0"/>
              </a:spcAft>
              <a:buSzPts val="1400"/>
              <a:buFont typeface="Roboto"/>
              <a:buChar char="■"/>
              <a:defRPr>
                <a:latin typeface="Roboto"/>
                <a:ea typeface="Roboto"/>
                <a:cs typeface="Roboto"/>
                <a:sym typeface="Roboto"/>
              </a:defRPr>
            </a:lvl3pPr>
            <a:lvl4pPr marL="1828800" lvl="3" indent="-317500" rtl="0">
              <a:spcBef>
                <a:spcPts val="800"/>
              </a:spcBef>
              <a:spcAft>
                <a:spcPts val="0"/>
              </a:spcAft>
              <a:buSzPts val="1400"/>
              <a:buFont typeface="Roboto"/>
              <a:buChar char="●"/>
              <a:defRPr>
                <a:latin typeface="Roboto"/>
                <a:ea typeface="Roboto"/>
                <a:cs typeface="Roboto"/>
                <a:sym typeface="Roboto"/>
              </a:defRPr>
            </a:lvl4pPr>
            <a:lvl5pPr marL="2286000" lvl="4" indent="-317500" rtl="0">
              <a:spcBef>
                <a:spcPts val="800"/>
              </a:spcBef>
              <a:spcAft>
                <a:spcPts val="0"/>
              </a:spcAft>
              <a:buSzPts val="1400"/>
              <a:buFont typeface="Roboto"/>
              <a:buChar char="○"/>
              <a:defRPr>
                <a:latin typeface="Roboto"/>
                <a:ea typeface="Roboto"/>
                <a:cs typeface="Roboto"/>
                <a:sym typeface="Roboto"/>
              </a:defRPr>
            </a:lvl5pPr>
            <a:lvl6pPr marL="2743200" lvl="5" indent="-317500" rtl="0">
              <a:spcBef>
                <a:spcPts val="800"/>
              </a:spcBef>
              <a:spcAft>
                <a:spcPts val="0"/>
              </a:spcAft>
              <a:buSzPts val="1400"/>
              <a:buFont typeface="Roboto"/>
              <a:buChar char="■"/>
              <a:defRPr>
                <a:latin typeface="Roboto"/>
                <a:ea typeface="Roboto"/>
                <a:cs typeface="Roboto"/>
                <a:sym typeface="Roboto"/>
              </a:defRPr>
            </a:lvl6pPr>
            <a:lvl7pPr marL="3200400" lvl="6" indent="-317500" rtl="0">
              <a:spcBef>
                <a:spcPts val="800"/>
              </a:spcBef>
              <a:spcAft>
                <a:spcPts val="0"/>
              </a:spcAft>
              <a:buSzPts val="1400"/>
              <a:buFont typeface="Roboto"/>
              <a:buChar char="●"/>
              <a:defRPr>
                <a:latin typeface="Roboto"/>
                <a:ea typeface="Roboto"/>
                <a:cs typeface="Roboto"/>
                <a:sym typeface="Roboto"/>
              </a:defRPr>
            </a:lvl7pPr>
            <a:lvl8pPr marL="3657600" lvl="7" indent="-317500" rtl="0">
              <a:spcBef>
                <a:spcPts val="800"/>
              </a:spcBef>
              <a:spcAft>
                <a:spcPts val="0"/>
              </a:spcAft>
              <a:buSzPts val="1400"/>
              <a:buFont typeface="Roboto"/>
              <a:buChar char="○"/>
              <a:defRPr>
                <a:latin typeface="Roboto"/>
                <a:ea typeface="Roboto"/>
                <a:cs typeface="Roboto"/>
                <a:sym typeface="Roboto"/>
              </a:defRPr>
            </a:lvl8pPr>
            <a:lvl9pPr marL="4114800" lvl="8" indent="-317500" rtl="0">
              <a:spcBef>
                <a:spcPts val="800"/>
              </a:spcBef>
              <a:spcAft>
                <a:spcPts val="800"/>
              </a:spcAft>
              <a:buSzPts val="1400"/>
              <a:buFont typeface="Roboto"/>
              <a:buChar char="■"/>
              <a:defRPr>
                <a:latin typeface="Roboto"/>
                <a:ea typeface="Roboto"/>
                <a:cs typeface="Roboto"/>
                <a:sym typeface="Roboto"/>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8. Text with Sidebar">
  <p:cSld name="CUSTOM_2_4_1">
    <p:spTree>
      <p:nvGrpSpPr>
        <p:cNvPr id="1" name="Shape 66"/>
        <p:cNvGrpSpPr/>
        <p:nvPr/>
      </p:nvGrpSpPr>
      <p:grpSpPr>
        <a:xfrm>
          <a:off x="0" y="0"/>
          <a:ext cx="0" cy="0"/>
          <a:chOff x="0" y="0"/>
          <a:chExt cx="0" cy="0"/>
        </a:xfrm>
      </p:grpSpPr>
      <p:pic>
        <p:nvPicPr>
          <p:cNvPr id="67" name="Google Shape;67;p9"/>
          <p:cNvPicPr preferRelativeResize="0"/>
          <p:nvPr/>
        </p:nvPicPr>
        <p:blipFill rotWithShape="1">
          <a:blip r:embed="rId2">
            <a:alphaModFix/>
          </a:blip>
          <a:srcRect t="119" b="119"/>
          <a:stretch/>
        </p:blipFill>
        <p:spPr>
          <a:xfrm>
            <a:off x="7048950" y="910275"/>
            <a:ext cx="1828800" cy="3784798"/>
          </a:xfrm>
          <a:prstGeom prst="rect">
            <a:avLst/>
          </a:prstGeom>
          <a:noFill/>
          <a:ln>
            <a:noFill/>
          </a:ln>
        </p:spPr>
      </p:pic>
      <p:sp>
        <p:nvSpPr>
          <p:cNvPr id="68" name="Google Shape;68;p9"/>
          <p:cNvSpPr txBox="1">
            <a:spLocks noGrp="1"/>
          </p:cNvSpPr>
          <p:nvPr>
            <p:ph type="subTitle" idx="1"/>
          </p:nvPr>
        </p:nvSpPr>
        <p:spPr>
          <a:xfrm>
            <a:off x="0" y="675975"/>
            <a:ext cx="66747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9" name="Google Shape;69;p9"/>
          <p:cNvSpPr txBox="1">
            <a:spLocks noGrp="1"/>
          </p:cNvSpPr>
          <p:nvPr>
            <p:ph type="body" idx="2"/>
          </p:nvPr>
        </p:nvSpPr>
        <p:spPr>
          <a:xfrm>
            <a:off x="0" y="1245800"/>
            <a:ext cx="6699600" cy="3897600"/>
          </a:xfrm>
          <a:prstGeom prst="rect">
            <a:avLst/>
          </a:prstGeom>
          <a:noFill/>
          <a:ln>
            <a:noFill/>
          </a:ln>
        </p:spPr>
        <p:txBody>
          <a:bodyPr spcFirstLastPara="1" wrap="square" lIns="457200" tIns="0" rIns="457200" bIns="914400" anchor="t" anchorCtr="0">
            <a:noAutofit/>
          </a:bodyPr>
          <a:lstStyle>
            <a:lvl1pPr marL="457200" lvl="0" indent="-317500" rtl="0">
              <a:spcBef>
                <a:spcPts val="0"/>
              </a:spcBef>
              <a:spcAft>
                <a:spcPts val="0"/>
              </a:spcAft>
              <a:buSzPts val="1400"/>
              <a:buFont typeface="Roboto"/>
              <a:buChar char="●"/>
              <a:defRPr>
                <a:latin typeface="Roboto"/>
                <a:ea typeface="Roboto"/>
                <a:cs typeface="Roboto"/>
                <a:sym typeface="Roboto"/>
              </a:defRPr>
            </a:lvl1pPr>
            <a:lvl2pPr marL="914400" lvl="1" indent="-317500" rtl="0">
              <a:spcBef>
                <a:spcPts val="800"/>
              </a:spcBef>
              <a:spcAft>
                <a:spcPts val="0"/>
              </a:spcAft>
              <a:buSzPts val="1400"/>
              <a:buFont typeface="Roboto"/>
              <a:buChar char="○"/>
              <a:defRPr>
                <a:latin typeface="Roboto"/>
                <a:ea typeface="Roboto"/>
                <a:cs typeface="Roboto"/>
                <a:sym typeface="Roboto"/>
              </a:defRPr>
            </a:lvl2pPr>
            <a:lvl3pPr marL="1371600" lvl="2" indent="-317500" rtl="0">
              <a:spcBef>
                <a:spcPts val="800"/>
              </a:spcBef>
              <a:spcAft>
                <a:spcPts val="0"/>
              </a:spcAft>
              <a:buSzPts val="1400"/>
              <a:buFont typeface="Roboto"/>
              <a:buChar char="■"/>
              <a:defRPr>
                <a:latin typeface="Roboto"/>
                <a:ea typeface="Roboto"/>
                <a:cs typeface="Roboto"/>
                <a:sym typeface="Roboto"/>
              </a:defRPr>
            </a:lvl3pPr>
            <a:lvl4pPr marL="1828800" lvl="3" indent="-317500" rtl="0">
              <a:spcBef>
                <a:spcPts val="800"/>
              </a:spcBef>
              <a:spcAft>
                <a:spcPts val="0"/>
              </a:spcAft>
              <a:buSzPts val="1400"/>
              <a:buFont typeface="Roboto"/>
              <a:buChar char="●"/>
              <a:defRPr>
                <a:latin typeface="Roboto"/>
                <a:ea typeface="Roboto"/>
                <a:cs typeface="Roboto"/>
                <a:sym typeface="Roboto"/>
              </a:defRPr>
            </a:lvl4pPr>
            <a:lvl5pPr marL="2286000" lvl="4" indent="-317500" rtl="0">
              <a:spcBef>
                <a:spcPts val="800"/>
              </a:spcBef>
              <a:spcAft>
                <a:spcPts val="0"/>
              </a:spcAft>
              <a:buSzPts val="1400"/>
              <a:buFont typeface="Roboto"/>
              <a:buChar char="○"/>
              <a:defRPr>
                <a:latin typeface="Roboto"/>
                <a:ea typeface="Roboto"/>
                <a:cs typeface="Roboto"/>
                <a:sym typeface="Roboto"/>
              </a:defRPr>
            </a:lvl5pPr>
            <a:lvl6pPr marL="2743200" lvl="5" indent="-317500" rtl="0">
              <a:spcBef>
                <a:spcPts val="800"/>
              </a:spcBef>
              <a:spcAft>
                <a:spcPts val="0"/>
              </a:spcAft>
              <a:buSzPts val="1400"/>
              <a:buFont typeface="Roboto"/>
              <a:buChar char="■"/>
              <a:defRPr>
                <a:latin typeface="Roboto"/>
                <a:ea typeface="Roboto"/>
                <a:cs typeface="Roboto"/>
                <a:sym typeface="Roboto"/>
              </a:defRPr>
            </a:lvl6pPr>
            <a:lvl7pPr marL="3200400" lvl="6" indent="-317500" rtl="0">
              <a:spcBef>
                <a:spcPts val="800"/>
              </a:spcBef>
              <a:spcAft>
                <a:spcPts val="0"/>
              </a:spcAft>
              <a:buSzPts val="1400"/>
              <a:buFont typeface="Roboto"/>
              <a:buChar char="●"/>
              <a:defRPr>
                <a:latin typeface="Roboto"/>
                <a:ea typeface="Roboto"/>
                <a:cs typeface="Roboto"/>
                <a:sym typeface="Roboto"/>
              </a:defRPr>
            </a:lvl7pPr>
            <a:lvl8pPr marL="3657600" lvl="7" indent="-317500" rtl="0">
              <a:spcBef>
                <a:spcPts val="800"/>
              </a:spcBef>
              <a:spcAft>
                <a:spcPts val="0"/>
              </a:spcAft>
              <a:buSzPts val="1400"/>
              <a:buFont typeface="Roboto"/>
              <a:buChar char="○"/>
              <a:defRPr>
                <a:latin typeface="Roboto"/>
                <a:ea typeface="Roboto"/>
                <a:cs typeface="Roboto"/>
                <a:sym typeface="Roboto"/>
              </a:defRPr>
            </a:lvl8pPr>
            <a:lvl9pPr marL="4114800" lvl="8" indent="-317500" rtl="0">
              <a:spcBef>
                <a:spcPts val="800"/>
              </a:spcBef>
              <a:spcAft>
                <a:spcPts val="800"/>
              </a:spcAft>
              <a:buSzPts val="1400"/>
              <a:buFont typeface="Roboto"/>
              <a:buChar char="■"/>
              <a:defRPr>
                <a:latin typeface="Roboto"/>
                <a:ea typeface="Roboto"/>
                <a:cs typeface="Roboto"/>
                <a:sym typeface="Roboto"/>
              </a:defRPr>
            </a:lvl9pPr>
          </a:lstStyle>
          <a:p>
            <a:endParaRPr/>
          </a:p>
        </p:txBody>
      </p:sp>
      <p:sp>
        <p:nvSpPr>
          <p:cNvPr id="70" name="Google Shape;70;p9"/>
          <p:cNvSpPr txBox="1">
            <a:spLocks noGrp="1"/>
          </p:cNvSpPr>
          <p:nvPr>
            <p:ph type="subTitle" idx="3"/>
          </p:nvPr>
        </p:nvSpPr>
        <p:spPr>
          <a:xfrm>
            <a:off x="7056300" y="910475"/>
            <a:ext cx="1814100" cy="3784800"/>
          </a:xfrm>
          <a:prstGeom prst="rect">
            <a:avLst/>
          </a:prstGeom>
          <a:noFill/>
          <a:ln w="9525" cap="flat" cmpd="sng">
            <a:solidFill>
              <a:srgbClr val="DBD9E8"/>
            </a:solidFill>
            <a:prstDash val="solid"/>
            <a:round/>
            <a:headEnd type="none" w="sm" len="sm"/>
            <a:tailEnd type="none" w="sm" len="sm"/>
          </a:ln>
        </p:spPr>
        <p:txBody>
          <a:bodyPr spcFirstLastPara="1" wrap="square" lIns="182875" tIns="182875" rIns="182875" bIns="182875" anchor="t" anchorCtr="0">
            <a:noAutofit/>
          </a:bodyPr>
          <a:lstStyle>
            <a:lvl1pPr lvl="0" rtl="0">
              <a:spcBef>
                <a:spcPts val="0"/>
              </a:spcBef>
              <a:spcAft>
                <a:spcPts val="0"/>
              </a:spcAft>
              <a:buNone/>
              <a:defRPr sz="10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1" name="Google Shape;71;p9"/>
          <p:cNvSpPr txBox="1">
            <a:spLocks noGrp="1"/>
          </p:cNvSpPr>
          <p:nvPr>
            <p:ph type="title"/>
          </p:nvPr>
        </p:nvSpPr>
        <p:spPr>
          <a:xfrm>
            <a:off x="-12425" y="0"/>
            <a:ext cx="6699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2" name="Google Shape;72;p9"/>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cxnSp>
        <p:nvCxnSpPr>
          <p:cNvPr id="73" name="Google Shape;73;p9"/>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cxnSp>
        <p:nvCxnSpPr>
          <p:cNvPr id="74" name="Google Shape;74;p9"/>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75" name="Google Shape;75;p9"/>
          <p:cNvSpPr txBox="1">
            <a:spLocks noGrp="1"/>
          </p:cNvSpPr>
          <p:nvPr>
            <p:ph type="subTitle" idx="4"/>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9. Call Attention Slide">
  <p:cSld name="CUSTOM_2_3_1_1_3_1_1_2_1_1">
    <p:spTree>
      <p:nvGrpSpPr>
        <p:cNvPr id="1" name="Shape 76"/>
        <p:cNvGrpSpPr/>
        <p:nvPr/>
      </p:nvGrpSpPr>
      <p:grpSpPr>
        <a:xfrm>
          <a:off x="0" y="0"/>
          <a:ext cx="0" cy="0"/>
          <a:chOff x="0" y="0"/>
          <a:chExt cx="0" cy="0"/>
        </a:xfrm>
      </p:grpSpPr>
      <p:pic>
        <p:nvPicPr>
          <p:cNvPr id="77" name="Google Shape;77;p10"/>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78" name="Google Shape;78;p10"/>
          <p:cNvSpPr txBox="1">
            <a:spLocks noGrp="1"/>
          </p:cNvSpPr>
          <p:nvPr>
            <p:ph type="title"/>
          </p:nvPr>
        </p:nvSpPr>
        <p:spPr>
          <a:xfrm>
            <a:off x="2544050" y="1545675"/>
            <a:ext cx="5770200" cy="2430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36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79" name="Google Shape;79;p10"/>
          <p:cNvPicPr preferRelativeResize="0"/>
          <p:nvPr/>
        </p:nvPicPr>
        <p:blipFill rotWithShape="1">
          <a:blip r:embed="rId3">
            <a:alphaModFix/>
          </a:blip>
          <a:srcRect l="139" r="149"/>
          <a:stretch/>
        </p:blipFill>
        <p:spPr>
          <a:xfrm>
            <a:off x="1258175" y="1332825"/>
            <a:ext cx="1371601" cy="2002535"/>
          </a:xfrm>
          <a:prstGeom prst="rect">
            <a:avLst/>
          </a:prstGeom>
          <a:noFill/>
          <a:ln>
            <a:noFill/>
          </a:ln>
        </p:spPr>
      </p:pic>
      <p:sp>
        <p:nvSpPr>
          <p:cNvPr id="80" name="Google Shape;80;p10"/>
          <p:cNvSpPr txBox="1">
            <a:spLocks noGrp="1"/>
          </p:cNvSpPr>
          <p:nvPr>
            <p:ph type="sldNum" idx="12"/>
          </p:nvPr>
        </p:nvSpPr>
        <p:spPr>
          <a:xfrm>
            <a:off x="8607775" y="4957200"/>
            <a:ext cx="261900" cy="105600"/>
          </a:xfrm>
          <a:prstGeom prst="rect">
            <a:avLst/>
          </a:prstGeom>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
        <p:nvSpPr>
          <p:cNvPr id="81" name="Google Shape;81;p10"/>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rtl="0">
              <a:buNone/>
              <a:defRPr sz="1300">
                <a:solidFill>
                  <a:schemeClr val="tx1"/>
                </a:solidFill>
              </a:defRPr>
            </a:lvl1pPr>
            <a:lvl2pPr lvl="1" algn="r" rtl="0">
              <a:buNone/>
              <a:defRPr sz="1300">
                <a:solidFill>
                  <a:schemeClr val="tx1"/>
                </a:solidFill>
              </a:defRPr>
            </a:lvl2pPr>
            <a:lvl3pPr lvl="2" algn="r" rtl="0">
              <a:buNone/>
              <a:defRPr sz="1300">
                <a:solidFill>
                  <a:schemeClr val="tx1"/>
                </a:solidFill>
              </a:defRPr>
            </a:lvl3pPr>
            <a:lvl4pPr lvl="3" algn="r" rtl="0">
              <a:buNone/>
              <a:defRPr sz="1300">
                <a:solidFill>
                  <a:schemeClr val="tx1"/>
                </a:solidFill>
              </a:defRPr>
            </a:lvl4pPr>
            <a:lvl5pPr lvl="4" algn="r" rtl="0">
              <a:buNone/>
              <a:defRPr sz="1300">
                <a:solidFill>
                  <a:schemeClr val="tx1"/>
                </a:solidFill>
              </a:defRPr>
            </a:lvl5pPr>
            <a:lvl6pPr lvl="5" algn="r" rtl="0">
              <a:buNone/>
              <a:defRPr sz="1300">
                <a:solidFill>
                  <a:schemeClr val="tx1"/>
                </a:solidFill>
              </a:defRPr>
            </a:lvl6pPr>
            <a:lvl7pPr lvl="6" algn="r" rtl="0">
              <a:buNone/>
              <a:defRPr sz="1300">
                <a:solidFill>
                  <a:schemeClr val="tx1"/>
                </a:solidFill>
              </a:defRPr>
            </a:lvl7pPr>
            <a:lvl8pPr lvl="7" algn="r" rtl="0">
              <a:buNone/>
              <a:defRPr sz="1300">
                <a:solidFill>
                  <a:schemeClr val="tx1"/>
                </a:solidFill>
              </a:defRPr>
            </a:lvl8pPr>
            <a:lvl9pPr lvl="8" algn="r" rtl="0">
              <a:buNone/>
              <a:defRPr sz="1300">
                <a:solidFill>
                  <a:schemeClr val="tx1"/>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Lst>
  <mc:AlternateContent xmlns:mc="http://schemas.openxmlformats.org/markup-compatibility/2006" xmlns:p14="http://schemas.microsoft.com/office/powerpoint/2010/main">
    <mc:Choice Requires="p14">
      <p:transition p14:dur="40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37.png"/><Relationship Id="rId4" Type="http://schemas.openxmlformats.org/officeDocument/2006/relationships/image" Target="../media/image36.png"/></Relationships>
</file>

<file path=ppt/slides/_rels/slide1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39.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41.png"/><Relationship Id="rId4" Type="http://schemas.openxmlformats.org/officeDocument/2006/relationships/image" Target="../media/image40.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42.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44.png"/><Relationship Id="rId4" Type="http://schemas.openxmlformats.org/officeDocument/2006/relationships/image" Target="../media/image43.png"/></Relationships>
</file>

<file path=ppt/slides/_rels/slide1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hyperlink" Target="https://draw.io"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28.jpg"/></Relationships>
</file>

<file path=ppt/slides/_rels/slide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34.png"/><Relationship Id="rId4" Type="http://schemas.openxmlformats.org/officeDocument/2006/relationships/image" Target="../media/image3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17"/>
        <p:cNvGrpSpPr/>
        <p:nvPr/>
      </p:nvGrpSpPr>
      <p:grpSpPr>
        <a:xfrm>
          <a:off x="0" y="0"/>
          <a:ext cx="0" cy="0"/>
          <a:chOff x="0" y="0"/>
          <a:chExt cx="0" cy="0"/>
        </a:xfrm>
      </p:grpSpPr>
      <p:sp>
        <p:nvSpPr>
          <p:cNvPr id="1018" name="Google Shape;1018;p54"/>
          <p:cNvSpPr txBox="1">
            <a:spLocks noGrp="1"/>
          </p:cNvSpPr>
          <p:nvPr>
            <p:ph type="title"/>
          </p:nvPr>
        </p:nvSpPr>
        <p:spPr>
          <a:xfrm>
            <a:off x="274350" y="1703925"/>
            <a:ext cx="8595300" cy="79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Capstone Engagement</a:t>
            </a:r>
            <a:endParaRPr sz="3100" dirty="0">
              <a:latin typeface="Roboto"/>
              <a:ea typeface="Roboto"/>
              <a:cs typeface="Roboto"/>
              <a:sym typeface="Roboto"/>
            </a:endParaRPr>
          </a:p>
          <a:p>
            <a:pPr marL="0" lvl="0" indent="0" algn="ctr" rtl="0">
              <a:spcBef>
                <a:spcPts val="1000"/>
              </a:spcBef>
              <a:spcAft>
                <a:spcPts val="0"/>
              </a:spcAft>
              <a:buNone/>
            </a:pPr>
            <a:r>
              <a:rPr lang="en" sz="3100" dirty="0">
                <a:latin typeface="Roboto"/>
                <a:ea typeface="Roboto"/>
                <a:cs typeface="Roboto"/>
                <a:sym typeface="Roboto"/>
              </a:rPr>
              <a:t>Assessment, Analysis, </a:t>
            </a:r>
            <a:br>
              <a:rPr lang="en" sz="3100" dirty="0">
                <a:latin typeface="Roboto"/>
                <a:ea typeface="Roboto"/>
                <a:cs typeface="Roboto"/>
                <a:sym typeface="Roboto"/>
              </a:rPr>
            </a:br>
            <a:r>
              <a:rPr lang="en" sz="3100" dirty="0">
                <a:latin typeface="Roboto"/>
                <a:ea typeface="Roboto"/>
                <a:cs typeface="Roboto"/>
                <a:sym typeface="Roboto"/>
              </a:rPr>
              <a:t>and Hardening of a </a:t>
            </a:r>
            <a:r>
              <a:rPr lang="en" sz="3100">
                <a:latin typeface="Roboto"/>
                <a:ea typeface="Roboto"/>
                <a:cs typeface="Roboto"/>
                <a:sym typeface="Roboto"/>
              </a:rPr>
              <a:t>Vulnerable System</a:t>
            </a:r>
            <a:br>
              <a:rPr lang="en" sz="3100">
                <a:latin typeface="Roboto"/>
                <a:ea typeface="Roboto"/>
                <a:cs typeface="Roboto"/>
                <a:sym typeface="Roboto"/>
              </a:rPr>
            </a:br>
            <a:r>
              <a:rPr lang="en" sz="3100">
                <a:latin typeface="Roboto"/>
                <a:ea typeface="Roboto"/>
                <a:cs typeface="Roboto"/>
                <a:sym typeface="Roboto"/>
              </a:rPr>
              <a:t>By Edgar Argueta</a:t>
            </a:r>
            <a:endParaRPr sz="3100" dirty="0">
              <a:latin typeface="Roboto"/>
              <a:ea typeface="Roboto"/>
              <a:cs typeface="Roboto"/>
              <a:sym typeface="Roboto"/>
            </a:endParaRPr>
          </a:p>
        </p:txBody>
      </p:sp>
      <p:sp>
        <p:nvSpPr>
          <p:cNvPr id="1019" name="Google Shape;1019;p54"/>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sp>
        <p:nvSpPr>
          <p:cNvPr id="1118" name="Google Shape;1118;p63"/>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119" name="Google Shape;1119;p63"/>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solidFill>
                  <a:schemeClr val="dk1"/>
                </a:solidFill>
              </a:rPr>
              <a:t>Exploitation: Reverse Shell Backdoor</a:t>
            </a:r>
            <a:endParaRPr/>
          </a:p>
        </p:txBody>
      </p:sp>
      <p:sp>
        <p:nvSpPr>
          <p:cNvPr id="1120" name="Google Shape;1120;p63"/>
          <p:cNvSpPr txBox="1"/>
          <p:nvPr/>
        </p:nvSpPr>
        <p:spPr>
          <a:xfrm>
            <a:off x="1039350" y="696575"/>
            <a:ext cx="2371500" cy="2487000"/>
          </a:xfrm>
          <a:prstGeom prst="rect">
            <a:avLst/>
          </a:prstGeom>
          <a:noFill/>
          <a:ln>
            <a:noFill/>
          </a:ln>
        </p:spPr>
        <p:txBody>
          <a:bodyPr spcFirstLastPara="1" wrap="square" lIns="182875" tIns="182875" rIns="182875" bIns="182875" anchor="t" anchorCtr="0">
            <a:noAutofit/>
          </a:bodyPr>
          <a:lstStyle/>
          <a:p>
            <a:pPr marL="0" lvl="0" indent="0" algn="l" rtl="0">
              <a:lnSpc>
                <a:spcPct val="115000"/>
              </a:lnSpc>
              <a:spcBef>
                <a:spcPts val="0"/>
              </a:spcBef>
              <a:spcAft>
                <a:spcPts val="0"/>
              </a:spcAft>
              <a:buNone/>
            </a:pPr>
            <a:r>
              <a:rPr lang="en" sz="1200" b="1" u="sng">
                <a:latin typeface="Roboto"/>
                <a:ea typeface="Roboto"/>
                <a:cs typeface="Roboto"/>
                <a:sym typeface="Roboto"/>
              </a:rPr>
              <a:t>msfvenom</a:t>
            </a:r>
            <a:endParaRPr sz="1200" b="1" u="sng">
              <a:latin typeface="Roboto"/>
              <a:ea typeface="Roboto"/>
              <a:cs typeface="Roboto"/>
              <a:sym typeface="Roboto"/>
            </a:endParaRPr>
          </a:p>
          <a:p>
            <a:pPr marL="0" lvl="0" indent="0" algn="l" rtl="0">
              <a:lnSpc>
                <a:spcPct val="115000"/>
              </a:lnSpc>
              <a:spcBef>
                <a:spcPts val="0"/>
              </a:spcBef>
              <a:spcAft>
                <a:spcPts val="0"/>
              </a:spcAft>
              <a:buNone/>
            </a:pPr>
            <a:r>
              <a:rPr lang="en" sz="1000">
                <a:latin typeface="Roboto"/>
                <a:ea typeface="Roboto"/>
                <a:cs typeface="Roboto"/>
                <a:sym typeface="Roboto"/>
              </a:rPr>
              <a:t>The payload was created and uploaded by utilizing msfvenom. Msfvenom is a Metasploit command line tool used to generate and output all of the various types of shell code found in Metasploit.</a:t>
            </a:r>
            <a:endParaRPr sz="1000">
              <a:latin typeface="Roboto"/>
              <a:ea typeface="Roboto"/>
              <a:cs typeface="Roboto"/>
              <a:sym typeface="Roboto"/>
            </a:endParaRPr>
          </a:p>
          <a:p>
            <a:pPr marL="0" lvl="0" indent="0" algn="l" rtl="0">
              <a:lnSpc>
                <a:spcPct val="115000"/>
              </a:lnSpc>
              <a:spcBef>
                <a:spcPts val="0"/>
              </a:spcBef>
              <a:spcAft>
                <a:spcPts val="0"/>
              </a:spcAft>
              <a:buNone/>
            </a:pPr>
            <a:r>
              <a:rPr lang="en" sz="1000">
                <a:latin typeface="Roboto"/>
                <a:ea typeface="Roboto"/>
                <a:cs typeface="Roboto"/>
                <a:sym typeface="Roboto"/>
              </a:rPr>
              <a:t>msfvenom payload: php/meterpreter/reverse_tcp</a:t>
            </a:r>
            <a:endParaRPr sz="1000">
              <a:latin typeface="Roboto"/>
              <a:ea typeface="Roboto"/>
              <a:cs typeface="Roboto"/>
              <a:sym typeface="Roboto"/>
            </a:endParaRPr>
          </a:p>
          <a:p>
            <a:pPr marL="0" lvl="0" indent="0" algn="l" rtl="0">
              <a:lnSpc>
                <a:spcPct val="115000"/>
              </a:lnSpc>
              <a:spcBef>
                <a:spcPts val="0"/>
              </a:spcBef>
              <a:spcAft>
                <a:spcPts val="0"/>
              </a:spcAft>
              <a:buNone/>
            </a:pPr>
            <a:r>
              <a:rPr lang="en" sz="1000">
                <a:latin typeface="Roboto"/>
                <a:ea typeface="Roboto"/>
                <a:cs typeface="Roboto"/>
                <a:sym typeface="Roboto"/>
              </a:rPr>
              <a:t>This is a staged payload used to gain meterpreter access to a compromised system.</a:t>
            </a:r>
            <a:endParaRPr sz="10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p:txBody>
      </p:sp>
      <p:grpSp>
        <p:nvGrpSpPr>
          <p:cNvPr id="1121" name="Google Shape;1121;p63"/>
          <p:cNvGrpSpPr/>
          <p:nvPr/>
        </p:nvGrpSpPr>
        <p:grpSpPr>
          <a:xfrm>
            <a:off x="457181" y="887903"/>
            <a:ext cx="533372" cy="533480"/>
            <a:chOff x="457200" y="1378813"/>
            <a:chExt cx="695400" cy="695450"/>
          </a:xfrm>
        </p:grpSpPr>
        <p:sp>
          <p:nvSpPr>
            <p:cNvPr id="1122" name="Google Shape;1122;p63"/>
            <p:cNvSpPr/>
            <p:nvPr/>
          </p:nvSpPr>
          <p:spPr>
            <a:xfrm>
              <a:off x="457200" y="1378813"/>
              <a:ext cx="695400" cy="6213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rgbClr val="FFFFFF"/>
                  </a:solidFill>
                  <a:latin typeface="Roboto Light"/>
                  <a:ea typeface="Roboto Light"/>
                  <a:cs typeface="Roboto Light"/>
                  <a:sym typeface="Roboto Light"/>
                </a:rPr>
                <a:t>01</a:t>
              </a:r>
              <a:endParaRPr sz="2100">
                <a:solidFill>
                  <a:srgbClr val="FFFFFF"/>
                </a:solidFill>
                <a:latin typeface="Roboto Light"/>
                <a:ea typeface="Roboto Light"/>
                <a:cs typeface="Roboto Light"/>
                <a:sym typeface="Roboto Light"/>
              </a:endParaRPr>
            </a:p>
          </p:txBody>
        </p:sp>
        <p:sp>
          <p:nvSpPr>
            <p:cNvPr id="1123" name="Google Shape;1123;p63"/>
            <p:cNvSpPr/>
            <p:nvPr/>
          </p:nvSpPr>
          <p:spPr>
            <a:xfrm rot="10800000">
              <a:off x="634726" y="1885638"/>
              <a:ext cx="340325" cy="188625"/>
            </a:xfrm>
            <a:prstGeom prst="flowChartExtract">
              <a:avLst/>
            </a:prstGeom>
            <a:solidFill>
              <a:srgbClr val="CC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 name="Google Shape;1124;p63"/>
          <p:cNvGrpSpPr/>
          <p:nvPr/>
        </p:nvGrpSpPr>
        <p:grpSpPr>
          <a:xfrm>
            <a:off x="457181" y="2902278"/>
            <a:ext cx="533372" cy="533480"/>
            <a:chOff x="457200" y="1378813"/>
            <a:chExt cx="695400" cy="695450"/>
          </a:xfrm>
        </p:grpSpPr>
        <p:sp>
          <p:nvSpPr>
            <p:cNvPr id="1125" name="Google Shape;1125;p63"/>
            <p:cNvSpPr/>
            <p:nvPr/>
          </p:nvSpPr>
          <p:spPr>
            <a:xfrm>
              <a:off x="457200" y="1378813"/>
              <a:ext cx="695400" cy="6213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rgbClr val="FFFFFF"/>
                  </a:solidFill>
                  <a:latin typeface="Roboto Light"/>
                  <a:ea typeface="Roboto Light"/>
                  <a:cs typeface="Roboto Light"/>
                  <a:sym typeface="Roboto Light"/>
                </a:rPr>
                <a:t>02</a:t>
              </a:r>
              <a:endParaRPr sz="2100">
                <a:solidFill>
                  <a:srgbClr val="FFFFFF"/>
                </a:solidFill>
                <a:latin typeface="Roboto Light"/>
                <a:ea typeface="Roboto Light"/>
                <a:cs typeface="Roboto Light"/>
                <a:sym typeface="Roboto Light"/>
              </a:endParaRPr>
            </a:p>
          </p:txBody>
        </p:sp>
        <p:sp>
          <p:nvSpPr>
            <p:cNvPr id="1126" name="Google Shape;1126;p63"/>
            <p:cNvSpPr/>
            <p:nvPr/>
          </p:nvSpPr>
          <p:spPr>
            <a:xfrm rot="10800000">
              <a:off x="634726" y="1885638"/>
              <a:ext cx="340325" cy="188625"/>
            </a:xfrm>
            <a:prstGeom prst="flowChartExtract">
              <a:avLst/>
            </a:prstGeom>
            <a:solidFill>
              <a:srgbClr val="CC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 name="Google Shape;1127;p63"/>
          <p:cNvSpPr txBox="1"/>
          <p:nvPr/>
        </p:nvSpPr>
        <p:spPr>
          <a:xfrm>
            <a:off x="1057550" y="3042275"/>
            <a:ext cx="2323500" cy="1698000"/>
          </a:xfrm>
          <a:prstGeom prst="rect">
            <a:avLst/>
          </a:prstGeom>
          <a:noFill/>
          <a:ln>
            <a:noFill/>
          </a:ln>
        </p:spPr>
        <p:txBody>
          <a:bodyPr spcFirstLastPara="1" wrap="square" lIns="182875" tIns="182875" rIns="182875" bIns="182875" anchor="t" anchorCtr="0">
            <a:noAutofit/>
          </a:bodyPr>
          <a:lstStyle/>
          <a:p>
            <a:pPr marL="0" lvl="0" indent="0" algn="l" rtl="0">
              <a:lnSpc>
                <a:spcPct val="115000"/>
              </a:lnSpc>
              <a:spcBef>
                <a:spcPts val="0"/>
              </a:spcBef>
              <a:spcAft>
                <a:spcPts val="0"/>
              </a:spcAft>
              <a:buNone/>
            </a:pPr>
            <a:r>
              <a:rPr lang="en" sz="1200" b="1" u="sng">
                <a:latin typeface="Roboto"/>
                <a:ea typeface="Roboto"/>
                <a:cs typeface="Roboto"/>
                <a:sym typeface="Roboto"/>
              </a:rPr>
              <a:t>Achievements</a:t>
            </a:r>
            <a:endParaRPr sz="1200" b="1" u="sng">
              <a:latin typeface="Roboto"/>
              <a:ea typeface="Roboto"/>
              <a:cs typeface="Roboto"/>
              <a:sym typeface="Roboto"/>
            </a:endParaRPr>
          </a:p>
          <a:p>
            <a:pPr marL="0" lvl="0" indent="0" algn="l" rtl="0">
              <a:lnSpc>
                <a:spcPct val="115000"/>
              </a:lnSpc>
              <a:spcBef>
                <a:spcPts val="0"/>
              </a:spcBef>
              <a:spcAft>
                <a:spcPts val="0"/>
              </a:spcAft>
              <a:buNone/>
            </a:pPr>
            <a:r>
              <a:rPr lang="en" sz="1100">
                <a:latin typeface="Roboto"/>
                <a:ea typeface="Roboto"/>
                <a:cs typeface="Roboto"/>
                <a:sym typeface="Roboto"/>
              </a:rPr>
              <a:t>Established remote listener.</a:t>
            </a:r>
            <a:endParaRPr sz="1100">
              <a:latin typeface="Roboto"/>
              <a:ea typeface="Roboto"/>
              <a:cs typeface="Roboto"/>
              <a:sym typeface="Roboto"/>
            </a:endParaRPr>
          </a:p>
          <a:p>
            <a:pPr marL="0" lvl="0" indent="0" algn="l" rtl="0">
              <a:lnSpc>
                <a:spcPct val="115000"/>
              </a:lnSpc>
              <a:spcBef>
                <a:spcPts val="0"/>
              </a:spcBef>
              <a:spcAft>
                <a:spcPts val="0"/>
              </a:spcAft>
              <a:buNone/>
            </a:pPr>
            <a:r>
              <a:rPr lang="en" sz="1100">
                <a:latin typeface="Roboto"/>
                <a:ea typeface="Roboto"/>
                <a:cs typeface="Roboto"/>
                <a:sym typeface="Roboto"/>
              </a:rPr>
              <a:t>Deployed reverse shell backdoor on Capstone Apache web server.</a:t>
            </a:r>
            <a:endParaRPr sz="1100">
              <a:latin typeface="Roboto"/>
              <a:ea typeface="Roboto"/>
              <a:cs typeface="Roboto"/>
              <a:sym typeface="Roboto"/>
            </a:endParaRPr>
          </a:p>
          <a:p>
            <a:pPr marL="0" lvl="0" indent="0" algn="l" rtl="0">
              <a:lnSpc>
                <a:spcPct val="115000"/>
              </a:lnSpc>
              <a:spcBef>
                <a:spcPts val="0"/>
              </a:spcBef>
              <a:spcAft>
                <a:spcPts val="0"/>
              </a:spcAft>
              <a:buNone/>
            </a:pPr>
            <a:r>
              <a:rPr lang="en" sz="1100">
                <a:latin typeface="Roboto"/>
                <a:ea typeface="Roboto"/>
                <a:cs typeface="Roboto"/>
                <a:sym typeface="Roboto"/>
              </a:rPr>
              <a:t>Root access was gained on Capstone server which resulted in capturing the flag.</a:t>
            </a:r>
            <a:endParaRPr sz="1100">
              <a:latin typeface="Roboto"/>
              <a:ea typeface="Roboto"/>
              <a:cs typeface="Roboto"/>
              <a:sym typeface="Roboto"/>
            </a:endParaRPr>
          </a:p>
          <a:p>
            <a:pPr marL="0" lvl="0" indent="0" algn="l" rtl="0">
              <a:lnSpc>
                <a:spcPct val="115000"/>
              </a:lnSpc>
              <a:spcBef>
                <a:spcPts val="0"/>
              </a:spcBef>
              <a:spcAft>
                <a:spcPts val="0"/>
              </a:spcAft>
              <a:buNone/>
            </a:pPr>
            <a:endParaRPr sz="1100">
              <a:latin typeface="Roboto"/>
              <a:ea typeface="Roboto"/>
              <a:cs typeface="Roboto"/>
              <a:sym typeface="Roboto"/>
            </a:endParaRPr>
          </a:p>
        </p:txBody>
      </p:sp>
      <p:pic>
        <p:nvPicPr>
          <p:cNvPr id="1128" name="Google Shape;1128;p63"/>
          <p:cNvPicPr preferRelativeResize="0"/>
          <p:nvPr/>
        </p:nvPicPr>
        <p:blipFill>
          <a:blip r:embed="rId3">
            <a:alphaModFix/>
          </a:blip>
          <a:stretch>
            <a:fillRect/>
          </a:stretch>
        </p:blipFill>
        <p:spPr>
          <a:xfrm>
            <a:off x="3459650" y="816850"/>
            <a:ext cx="5500401" cy="675575"/>
          </a:xfrm>
          <a:prstGeom prst="rect">
            <a:avLst/>
          </a:prstGeom>
          <a:noFill/>
          <a:ln>
            <a:noFill/>
          </a:ln>
        </p:spPr>
      </p:pic>
      <p:pic>
        <p:nvPicPr>
          <p:cNvPr id="1129" name="Google Shape;1129;p63"/>
          <p:cNvPicPr preferRelativeResize="0"/>
          <p:nvPr/>
        </p:nvPicPr>
        <p:blipFill>
          <a:blip r:embed="rId4">
            <a:alphaModFix/>
          </a:blip>
          <a:stretch>
            <a:fillRect/>
          </a:stretch>
        </p:blipFill>
        <p:spPr>
          <a:xfrm>
            <a:off x="3562525" y="1340600"/>
            <a:ext cx="4580651" cy="1758225"/>
          </a:xfrm>
          <a:prstGeom prst="rect">
            <a:avLst/>
          </a:prstGeom>
          <a:noFill/>
          <a:ln>
            <a:noFill/>
          </a:ln>
        </p:spPr>
      </p:pic>
      <p:pic>
        <p:nvPicPr>
          <p:cNvPr id="1130" name="Google Shape;1130;p63"/>
          <p:cNvPicPr preferRelativeResize="0"/>
          <p:nvPr/>
        </p:nvPicPr>
        <p:blipFill>
          <a:blip r:embed="rId5">
            <a:alphaModFix/>
          </a:blip>
          <a:stretch>
            <a:fillRect/>
          </a:stretch>
        </p:blipFill>
        <p:spPr>
          <a:xfrm>
            <a:off x="3562525" y="3098825"/>
            <a:ext cx="5068925" cy="1005450"/>
          </a:xfrm>
          <a:prstGeom prst="rect">
            <a:avLst/>
          </a:prstGeom>
          <a:noFill/>
          <a:ln>
            <a:noFill/>
          </a:ln>
        </p:spPr>
      </p:pic>
      <p:pic>
        <p:nvPicPr>
          <p:cNvPr id="1131" name="Google Shape;1131;p63"/>
          <p:cNvPicPr preferRelativeResize="0"/>
          <p:nvPr/>
        </p:nvPicPr>
        <p:blipFill>
          <a:blip r:embed="rId6">
            <a:alphaModFix/>
          </a:blip>
          <a:stretch>
            <a:fillRect/>
          </a:stretch>
        </p:blipFill>
        <p:spPr>
          <a:xfrm>
            <a:off x="5778513" y="3806675"/>
            <a:ext cx="1612630" cy="8123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35"/>
        <p:cNvGrpSpPr/>
        <p:nvPr/>
      </p:nvGrpSpPr>
      <p:grpSpPr>
        <a:xfrm>
          <a:off x="0" y="0"/>
          <a:ext cx="0" cy="0"/>
          <a:chOff x="0" y="0"/>
          <a:chExt cx="0" cy="0"/>
        </a:xfrm>
      </p:grpSpPr>
      <p:pic>
        <p:nvPicPr>
          <p:cNvPr id="1136" name="Google Shape;1136;p64"/>
          <p:cNvPicPr preferRelativeResize="0"/>
          <p:nvPr/>
        </p:nvPicPr>
        <p:blipFill rotWithShape="1">
          <a:blip r:embed="rId3">
            <a:alphaModFix/>
          </a:blip>
          <a:srcRect/>
          <a:stretch/>
        </p:blipFill>
        <p:spPr>
          <a:xfrm>
            <a:off x="274322" y="289900"/>
            <a:ext cx="8595295" cy="4593614"/>
          </a:xfrm>
          <a:prstGeom prst="rect">
            <a:avLst/>
          </a:prstGeom>
          <a:noFill/>
          <a:ln>
            <a:noFill/>
          </a:ln>
        </p:spPr>
      </p:pic>
      <p:sp>
        <p:nvSpPr>
          <p:cNvPr id="1137" name="Google Shape;1137;p64"/>
          <p:cNvSpPr txBox="1">
            <a:spLocks noGrp="1"/>
          </p:cNvSpPr>
          <p:nvPr>
            <p:ph type="title"/>
          </p:nvPr>
        </p:nvSpPr>
        <p:spPr>
          <a:xfrm>
            <a:off x="274325" y="1687275"/>
            <a:ext cx="8595300" cy="88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Blue Team</a:t>
            </a:r>
            <a:endParaRPr b="1"/>
          </a:p>
          <a:p>
            <a:pPr marL="0" lvl="0" indent="0" algn="ctr" rtl="0">
              <a:spcBef>
                <a:spcPts val="0"/>
              </a:spcBef>
              <a:spcAft>
                <a:spcPts val="0"/>
              </a:spcAft>
              <a:buNone/>
            </a:pPr>
            <a:r>
              <a:rPr lang="en" sz="3400">
                <a:latin typeface="Roboto Light"/>
                <a:ea typeface="Roboto Light"/>
                <a:cs typeface="Roboto Light"/>
                <a:sym typeface="Roboto Light"/>
              </a:rPr>
              <a:t>Log Analysis and </a:t>
            </a:r>
            <a:br>
              <a:rPr lang="en" sz="3400">
                <a:latin typeface="Roboto Light"/>
                <a:ea typeface="Roboto Light"/>
                <a:cs typeface="Roboto Light"/>
                <a:sym typeface="Roboto Light"/>
              </a:rPr>
            </a:br>
            <a:r>
              <a:rPr lang="en" sz="3400">
                <a:latin typeface="Roboto Light"/>
                <a:ea typeface="Roboto Light"/>
                <a:cs typeface="Roboto Light"/>
                <a:sym typeface="Roboto Light"/>
              </a:rPr>
              <a:t>Attack Characterization</a:t>
            </a:r>
            <a:endParaRPr sz="3400">
              <a:latin typeface="Roboto Light"/>
              <a:ea typeface="Roboto Light"/>
              <a:cs typeface="Roboto Light"/>
              <a:sym typeface="Roboto Light"/>
            </a:endParaRPr>
          </a:p>
        </p:txBody>
      </p:sp>
      <p:sp>
        <p:nvSpPr>
          <p:cNvPr id="1138" name="Google Shape;1138;p64"/>
          <p:cNvSpPr txBox="1"/>
          <p:nvPr/>
        </p:nvSpPr>
        <p:spPr>
          <a:xfrm>
            <a:off x="8607775" y="4957200"/>
            <a:ext cx="261900" cy="105600"/>
          </a:xfrm>
          <a:prstGeom prst="rect">
            <a:avLst/>
          </a:prstGeom>
          <a:noFill/>
          <a:ln>
            <a:noFill/>
          </a:ln>
        </p:spPr>
        <p:txBody>
          <a:bodyPr spcFirstLastPara="1" wrap="square" lIns="0" tIns="0" rIns="0" bIns="91425" anchor="t" anchorCtr="0">
            <a:noAutofit/>
          </a:bodyPr>
          <a:lstStyle/>
          <a:p>
            <a:pPr marL="0" lvl="0" indent="0" algn="r" rtl="0">
              <a:spcBef>
                <a:spcPts val="0"/>
              </a:spcBef>
              <a:spcAft>
                <a:spcPts val="0"/>
              </a:spcAft>
              <a:buNone/>
            </a:pPr>
            <a:fld id="{00000000-1234-1234-1234-123412341234}" type="slidenum">
              <a:rPr lang="en" sz="600"/>
              <a:t>11</a:t>
            </a:fld>
            <a:endParaRPr sz="6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sp>
        <p:nvSpPr>
          <p:cNvPr id="1143" name="Google Shape;1143;p65"/>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solidFill>
                  <a:schemeClr val="dk1"/>
                </a:solidFill>
              </a:rPr>
              <a:t>Analysis: Identifying the Port Scan</a:t>
            </a:r>
            <a:endParaRPr/>
          </a:p>
        </p:txBody>
      </p:sp>
      <p:sp>
        <p:nvSpPr>
          <p:cNvPr id="1144" name="Google Shape;1144;p65"/>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145" name="Google Shape;1145;p65"/>
          <p:cNvSpPr txBox="1">
            <a:spLocks noGrp="1"/>
          </p:cNvSpPr>
          <p:nvPr>
            <p:ph type="subTitle" idx="1"/>
          </p:nvPr>
        </p:nvSpPr>
        <p:spPr>
          <a:xfrm>
            <a:off x="534800" y="675975"/>
            <a:ext cx="8088300" cy="971700"/>
          </a:xfrm>
          <a:prstGeom prst="rect">
            <a:avLst/>
          </a:prstGeom>
        </p:spPr>
        <p:txBody>
          <a:bodyPr spcFirstLastPara="1" wrap="square" lIns="457200" tIns="91425" rIns="457200" bIns="0" anchor="t" anchorCtr="0">
            <a:noAutofit/>
          </a:bodyPr>
          <a:lstStyle/>
          <a:p>
            <a:pPr marL="320040" lvl="0" indent="-167640" algn="l" rtl="0">
              <a:spcBef>
                <a:spcPts val="0"/>
              </a:spcBef>
              <a:spcAft>
                <a:spcPts val="0"/>
              </a:spcAft>
              <a:buSzPts val="1200"/>
              <a:buChar char="●"/>
            </a:pPr>
            <a:r>
              <a:rPr lang="en" sz="1200"/>
              <a:t>The scan originated on April 22, 2022 at 02:05 am from IP address 192.168.1.90</a:t>
            </a:r>
            <a:endParaRPr sz="1200"/>
          </a:p>
          <a:p>
            <a:pPr marL="320040" lvl="0" indent="-167640" algn="l" rtl="0">
              <a:spcBef>
                <a:spcPts val="0"/>
              </a:spcBef>
              <a:spcAft>
                <a:spcPts val="0"/>
              </a:spcAft>
              <a:buSzPts val="1200"/>
              <a:buChar char="●"/>
            </a:pPr>
            <a:r>
              <a:rPr lang="en" sz="1200"/>
              <a:t>4,114 packets were sent from 192.168.1.90</a:t>
            </a:r>
            <a:endParaRPr sz="1200"/>
          </a:p>
          <a:p>
            <a:pPr marL="320040" lvl="0" indent="-167640" algn="l" rtl="0">
              <a:spcBef>
                <a:spcPts val="0"/>
              </a:spcBef>
              <a:spcAft>
                <a:spcPts val="0"/>
              </a:spcAft>
              <a:buSzPts val="1200"/>
              <a:buChar char="●"/>
            </a:pPr>
            <a:r>
              <a:rPr lang="en" sz="1200"/>
              <a:t>Multiple ports being requested confirms a port scan was initiated.</a:t>
            </a:r>
            <a:endParaRPr sz="1200"/>
          </a:p>
        </p:txBody>
      </p:sp>
      <p:pic>
        <p:nvPicPr>
          <p:cNvPr id="1146" name="Google Shape;1146;p65"/>
          <p:cNvPicPr preferRelativeResize="0"/>
          <p:nvPr/>
        </p:nvPicPr>
        <p:blipFill>
          <a:blip r:embed="rId3">
            <a:alphaModFix/>
          </a:blip>
          <a:stretch>
            <a:fillRect/>
          </a:stretch>
        </p:blipFill>
        <p:spPr>
          <a:xfrm>
            <a:off x="534800" y="835137"/>
            <a:ext cx="424701" cy="331225"/>
          </a:xfrm>
          <a:prstGeom prst="rect">
            <a:avLst/>
          </a:prstGeom>
          <a:noFill/>
          <a:ln>
            <a:noFill/>
          </a:ln>
        </p:spPr>
      </p:pic>
      <p:pic>
        <p:nvPicPr>
          <p:cNvPr id="1147" name="Google Shape;1147;p65"/>
          <p:cNvPicPr preferRelativeResize="0"/>
          <p:nvPr/>
        </p:nvPicPr>
        <p:blipFill>
          <a:blip r:embed="rId4">
            <a:alphaModFix/>
          </a:blip>
          <a:stretch>
            <a:fillRect/>
          </a:stretch>
        </p:blipFill>
        <p:spPr>
          <a:xfrm>
            <a:off x="0" y="1649734"/>
            <a:ext cx="9143998" cy="278353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51"/>
        <p:cNvGrpSpPr/>
        <p:nvPr/>
      </p:nvGrpSpPr>
      <p:grpSpPr>
        <a:xfrm>
          <a:off x="0" y="0"/>
          <a:ext cx="0" cy="0"/>
          <a:chOff x="0" y="0"/>
          <a:chExt cx="0" cy="0"/>
        </a:xfrm>
      </p:grpSpPr>
      <p:sp>
        <p:nvSpPr>
          <p:cNvPr id="1152" name="Google Shape;1152;p66"/>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solidFill>
                  <a:schemeClr val="dk1"/>
                </a:solidFill>
              </a:rPr>
              <a:t>Analysis: Finding the Request for the Hidden Directory</a:t>
            </a:r>
            <a:endParaRPr>
              <a:solidFill>
                <a:schemeClr val="dk1"/>
              </a:solidFill>
            </a:endParaRPr>
          </a:p>
        </p:txBody>
      </p:sp>
      <p:sp>
        <p:nvSpPr>
          <p:cNvPr id="1153" name="Google Shape;1153;p66"/>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154" name="Google Shape;1154;p66"/>
          <p:cNvSpPr txBox="1">
            <a:spLocks noGrp="1"/>
          </p:cNvSpPr>
          <p:nvPr>
            <p:ph type="subTitle" idx="1"/>
          </p:nvPr>
        </p:nvSpPr>
        <p:spPr>
          <a:xfrm>
            <a:off x="367350" y="741300"/>
            <a:ext cx="9087000" cy="971700"/>
          </a:xfrm>
          <a:prstGeom prst="rect">
            <a:avLst/>
          </a:prstGeom>
        </p:spPr>
        <p:txBody>
          <a:bodyPr spcFirstLastPara="1" wrap="square" lIns="457200" tIns="91425" rIns="457200" bIns="0" anchor="t" anchorCtr="0">
            <a:noAutofit/>
          </a:bodyPr>
          <a:lstStyle/>
          <a:p>
            <a:pPr marL="320040" lvl="0" indent="-167640" algn="l" rtl="0">
              <a:spcBef>
                <a:spcPts val="0"/>
              </a:spcBef>
              <a:spcAft>
                <a:spcPts val="0"/>
              </a:spcAft>
              <a:buSzPts val="1200"/>
              <a:buChar char="●"/>
            </a:pPr>
            <a:r>
              <a:rPr lang="en" sz="1200"/>
              <a:t>The request occurred on Apr 22, 2022 at 03:20 and made 14,279 request. An earlier request also happened at 03:15 and made 1,885 requests.</a:t>
            </a:r>
            <a:endParaRPr sz="1200"/>
          </a:p>
          <a:p>
            <a:pPr marL="320040" lvl="0" indent="-167640" algn="l" rtl="0">
              <a:spcBef>
                <a:spcPts val="0"/>
              </a:spcBef>
              <a:spcAft>
                <a:spcPts val="0"/>
              </a:spcAft>
              <a:buSzPts val="1200"/>
              <a:buChar char="●"/>
            </a:pPr>
            <a:r>
              <a:rPr lang="en" sz="1200"/>
              <a:t>The file that was requested was the secret folder in within the company folder. It contained instruction on how to login into the WebDAV server using Ryan’s account. It also contained Ryan’s hashed password.</a:t>
            </a:r>
            <a:endParaRPr sz="1200"/>
          </a:p>
        </p:txBody>
      </p:sp>
      <p:pic>
        <p:nvPicPr>
          <p:cNvPr id="1155" name="Google Shape;1155;p66"/>
          <p:cNvPicPr preferRelativeResize="0"/>
          <p:nvPr/>
        </p:nvPicPr>
        <p:blipFill>
          <a:blip r:embed="rId3">
            <a:alphaModFix/>
          </a:blip>
          <a:stretch>
            <a:fillRect/>
          </a:stretch>
        </p:blipFill>
        <p:spPr>
          <a:xfrm>
            <a:off x="489600" y="835150"/>
            <a:ext cx="424701" cy="331225"/>
          </a:xfrm>
          <a:prstGeom prst="rect">
            <a:avLst/>
          </a:prstGeom>
          <a:noFill/>
          <a:ln>
            <a:noFill/>
          </a:ln>
        </p:spPr>
      </p:pic>
      <p:pic>
        <p:nvPicPr>
          <p:cNvPr id="1156" name="Google Shape;1156;p66"/>
          <p:cNvPicPr preferRelativeResize="0"/>
          <p:nvPr/>
        </p:nvPicPr>
        <p:blipFill>
          <a:blip r:embed="rId4">
            <a:alphaModFix/>
          </a:blip>
          <a:stretch>
            <a:fillRect/>
          </a:stretch>
        </p:blipFill>
        <p:spPr>
          <a:xfrm>
            <a:off x="5576559" y="1842350"/>
            <a:ext cx="3567441" cy="2921900"/>
          </a:xfrm>
          <a:prstGeom prst="rect">
            <a:avLst/>
          </a:prstGeom>
          <a:noFill/>
          <a:ln>
            <a:noFill/>
          </a:ln>
        </p:spPr>
      </p:pic>
      <p:pic>
        <p:nvPicPr>
          <p:cNvPr id="1157" name="Google Shape;1157;p66"/>
          <p:cNvPicPr preferRelativeResize="0"/>
          <p:nvPr/>
        </p:nvPicPr>
        <p:blipFill>
          <a:blip r:embed="rId5">
            <a:alphaModFix/>
          </a:blip>
          <a:stretch>
            <a:fillRect/>
          </a:stretch>
        </p:blipFill>
        <p:spPr>
          <a:xfrm>
            <a:off x="1167572" y="1853875"/>
            <a:ext cx="3362478" cy="29219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61"/>
        <p:cNvGrpSpPr/>
        <p:nvPr/>
      </p:nvGrpSpPr>
      <p:grpSpPr>
        <a:xfrm>
          <a:off x="0" y="0"/>
          <a:ext cx="0" cy="0"/>
          <a:chOff x="0" y="0"/>
          <a:chExt cx="0" cy="0"/>
        </a:xfrm>
      </p:grpSpPr>
      <p:sp>
        <p:nvSpPr>
          <p:cNvPr id="1162" name="Google Shape;1162;p67"/>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solidFill>
                  <a:schemeClr val="dk1"/>
                </a:solidFill>
              </a:rPr>
              <a:t>Analysis: Uncovering the Brute Force Attack</a:t>
            </a:r>
            <a:endParaRPr>
              <a:solidFill>
                <a:schemeClr val="dk1"/>
              </a:solidFill>
            </a:endParaRPr>
          </a:p>
        </p:txBody>
      </p:sp>
      <p:sp>
        <p:nvSpPr>
          <p:cNvPr id="1163" name="Google Shape;1163;p67"/>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164" name="Google Shape;1164;p67"/>
          <p:cNvSpPr txBox="1">
            <a:spLocks noGrp="1"/>
          </p:cNvSpPr>
          <p:nvPr>
            <p:ph type="subTitle" idx="1"/>
          </p:nvPr>
        </p:nvSpPr>
        <p:spPr>
          <a:xfrm>
            <a:off x="462650" y="741300"/>
            <a:ext cx="8991600" cy="971700"/>
          </a:xfrm>
          <a:prstGeom prst="rect">
            <a:avLst/>
          </a:prstGeom>
        </p:spPr>
        <p:txBody>
          <a:bodyPr spcFirstLastPara="1" wrap="square" lIns="457200" tIns="91425" rIns="457200" bIns="0" anchor="t" anchorCtr="0">
            <a:noAutofit/>
          </a:bodyPr>
          <a:lstStyle/>
          <a:p>
            <a:pPr marL="320040" lvl="0" indent="-167640" algn="l" rtl="0">
              <a:spcBef>
                <a:spcPts val="0"/>
              </a:spcBef>
              <a:spcAft>
                <a:spcPts val="0"/>
              </a:spcAft>
              <a:buSzPts val="1200"/>
              <a:buChar char="●"/>
            </a:pPr>
            <a:r>
              <a:rPr lang="en" sz="1200"/>
              <a:t>14,273 requests were made before the attacker could crack the password. Out of the 14,273, the attacker was able to successfully crack the password only 4 times.</a:t>
            </a:r>
            <a:endParaRPr sz="1200"/>
          </a:p>
        </p:txBody>
      </p:sp>
      <p:pic>
        <p:nvPicPr>
          <p:cNvPr id="1165" name="Google Shape;1165;p67"/>
          <p:cNvPicPr preferRelativeResize="0"/>
          <p:nvPr/>
        </p:nvPicPr>
        <p:blipFill>
          <a:blip r:embed="rId3">
            <a:alphaModFix/>
          </a:blip>
          <a:stretch>
            <a:fillRect/>
          </a:stretch>
        </p:blipFill>
        <p:spPr>
          <a:xfrm>
            <a:off x="568225" y="850862"/>
            <a:ext cx="424701" cy="331225"/>
          </a:xfrm>
          <a:prstGeom prst="rect">
            <a:avLst/>
          </a:prstGeom>
          <a:noFill/>
          <a:ln>
            <a:noFill/>
          </a:ln>
        </p:spPr>
      </p:pic>
      <p:pic>
        <p:nvPicPr>
          <p:cNvPr id="1166" name="Google Shape;1166;p67"/>
          <p:cNvPicPr preferRelativeResize="0"/>
          <p:nvPr/>
        </p:nvPicPr>
        <p:blipFill>
          <a:blip r:embed="rId4">
            <a:alphaModFix/>
          </a:blip>
          <a:stretch>
            <a:fillRect/>
          </a:stretch>
        </p:blipFill>
        <p:spPr>
          <a:xfrm>
            <a:off x="152400" y="2097975"/>
            <a:ext cx="8991599" cy="26662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70"/>
        <p:cNvGrpSpPr/>
        <p:nvPr/>
      </p:nvGrpSpPr>
      <p:grpSpPr>
        <a:xfrm>
          <a:off x="0" y="0"/>
          <a:ext cx="0" cy="0"/>
          <a:chOff x="0" y="0"/>
          <a:chExt cx="0" cy="0"/>
        </a:xfrm>
      </p:grpSpPr>
      <p:sp>
        <p:nvSpPr>
          <p:cNvPr id="1171" name="Google Shape;1171;p68"/>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solidFill>
                  <a:schemeClr val="dk1"/>
                </a:solidFill>
              </a:rPr>
              <a:t>Analysis: Finding the WebDAV Connection</a:t>
            </a:r>
            <a:endParaRPr>
              <a:solidFill>
                <a:schemeClr val="dk1"/>
              </a:solidFill>
            </a:endParaRPr>
          </a:p>
        </p:txBody>
      </p:sp>
      <p:sp>
        <p:nvSpPr>
          <p:cNvPr id="1172" name="Google Shape;1172;p68"/>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173" name="Google Shape;1173;p68"/>
          <p:cNvSpPr txBox="1">
            <a:spLocks noGrp="1"/>
          </p:cNvSpPr>
          <p:nvPr>
            <p:ph type="subTitle" idx="1"/>
          </p:nvPr>
        </p:nvSpPr>
        <p:spPr>
          <a:xfrm>
            <a:off x="310250" y="741300"/>
            <a:ext cx="9144000" cy="971700"/>
          </a:xfrm>
          <a:prstGeom prst="rect">
            <a:avLst/>
          </a:prstGeom>
        </p:spPr>
        <p:txBody>
          <a:bodyPr spcFirstLastPara="1" wrap="square" lIns="457200" tIns="91425" rIns="457200" bIns="0" anchor="t" anchorCtr="0">
            <a:noAutofit/>
          </a:bodyPr>
          <a:lstStyle/>
          <a:p>
            <a:pPr marL="320040" lvl="0" indent="-167640" algn="l" rtl="0">
              <a:spcBef>
                <a:spcPts val="0"/>
              </a:spcBef>
              <a:spcAft>
                <a:spcPts val="0"/>
              </a:spcAft>
              <a:buSzPts val="1200"/>
              <a:buChar char="●"/>
            </a:pPr>
            <a:r>
              <a:rPr lang="en" sz="1200"/>
              <a:t>28 requests were made to the WebDAV directory.</a:t>
            </a:r>
            <a:endParaRPr sz="1200"/>
          </a:p>
          <a:p>
            <a:pPr marL="320040" lvl="0" indent="-167640" algn="l" rtl="0">
              <a:spcBef>
                <a:spcPts val="0"/>
              </a:spcBef>
              <a:spcAft>
                <a:spcPts val="0"/>
              </a:spcAft>
              <a:buSzPts val="1200"/>
              <a:buChar char="●"/>
            </a:pPr>
            <a:r>
              <a:rPr lang="en" sz="1200"/>
              <a:t>The file that was requested was the shell.php which was added by the red team.</a:t>
            </a:r>
            <a:endParaRPr sz="1200"/>
          </a:p>
        </p:txBody>
      </p:sp>
      <p:pic>
        <p:nvPicPr>
          <p:cNvPr id="1174" name="Google Shape;1174;p68"/>
          <p:cNvPicPr preferRelativeResize="0"/>
          <p:nvPr/>
        </p:nvPicPr>
        <p:blipFill>
          <a:blip r:embed="rId3">
            <a:alphaModFix/>
          </a:blip>
          <a:stretch>
            <a:fillRect/>
          </a:stretch>
        </p:blipFill>
        <p:spPr>
          <a:xfrm>
            <a:off x="367350" y="835150"/>
            <a:ext cx="424701" cy="331225"/>
          </a:xfrm>
          <a:prstGeom prst="rect">
            <a:avLst/>
          </a:prstGeom>
          <a:noFill/>
          <a:ln>
            <a:noFill/>
          </a:ln>
        </p:spPr>
      </p:pic>
      <p:pic>
        <p:nvPicPr>
          <p:cNvPr id="1175" name="Google Shape;1175;p68"/>
          <p:cNvPicPr preferRelativeResize="0"/>
          <p:nvPr/>
        </p:nvPicPr>
        <p:blipFill>
          <a:blip r:embed="rId4">
            <a:alphaModFix/>
          </a:blip>
          <a:stretch>
            <a:fillRect/>
          </a:stretch>
        </p:blipFill>
        <p:spPr>
          <a:xfrm>
            <a:off x="3963800" y="1865400"/>
            <a:ext cx="5091074" cy="2883986"/>
          </a:xfrm>
          <a:prstGeom prst="rect">
            <a:avLst/>
          </a:prstGeom>
          <a:noFill/>
          <a:ln>
            <a:noFill/>
          </a:ln>
        </p:spPr>
      </p:pic>
      <p:pic>
        <p:nvPicPr>
          <p:cNvPr id="1176" name="Google Shape;1176;p68"/>
          <p:cNvPicPr preferRelativeResize="0"/>
          <p:nvPr/>
        </p:nvPicPr>
        <p:blipFill>
          <a:blip r:embed="rId5">
            <a:alphaModFix/>
          </a:blip>
          <a:stretch>
            <a:fillRect/>
          </a:stretch>
        </p:blipFill>
        <p:spPr>
          <a:xfrm>
            <a:off x="0" y="2445163"/>
            <a:ext cx="3850275" cy="17393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80"/>
        <p:cNvGrpSpPr/>
        <p:nvPr/>
      </p:nvGrpSpPr>
      <p:grpSpPr>
        <a:xfrm>
          <a:off x="0" y="0"/>
          <a:ext cx="0" cy="0"/>
          <a:chOff x="0" y="0"/>
          <a:chExt cx="0" cy="0"/>
        </a:xfrm>
      </p:grpSpPr>
      <p:pic>
        <p:nvPicPr>
          <p:cNvPr id="1181" name="Google Shape;1181;p69"/>
          <p:cNvPicPr preferRelativeResize="0"/>
          <p:nvPr/>
        </p:nvPicPr>
        <p:blipFill rotWithShape="1">
          <a:blip r:embed="rId3">
            <a:alphaModFix/>
          </a:blip>
          <a:srcRect/>
          <a:stretch/>
        </p:blipFill>
        <p:spPr>
          <a:xfrm>
            <a:off x="274322" y="289900"/>
            <a:ext cx="8595295" cy="4593614"/>
          </a:xfrm>
          <a:prstGeom prst="rect">
            <a:avLst/>
          </a:prstGeom>
          <a:noFill/>
          <a:ln>
            <a:noFill/>
          </a:ln>
        </p:spPr>
      </p:pic>
      <p:sp>
        <p:nvSpPr>
          <p:cNvPr id="1182" name="Google Shape;1182;p69"/>
          <p:cNvSpPr txBox="1">
            <a:spLocks noGrp="1"/>
          </p:cNvSpPr>
          <p:nvPr>
            <p:ph type="title"/>
          </p:nvPr>
        </p:nvSpPr>
        <p:spPr>
          <a:xfrm>
            <a:off x="274325" y="1631275"/>
            <a:ext cx="8595300" cy="202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Blue Team</a:t>
            </a:r>
            <a:endParaRPr b="1"/>
          </a:p>
          <a:p>
            <a:pPr marL="0" lvl="0" indent="0" algn="ctr" rtl="0">
              <a:spcBef>
                <a:spcPts val="0"/>
              </a:spcBef>
              <a:spcAft>
                <a:spcPts val="0"/>
              </a:spcAft>
              <a:buNone/>
            </a:pPr>
            <a:r>
              <a:rPr lang="en" sz="3400">
                <a:latin typeface="Roboto Light"/>
                <a:ea typeface="Roboto Light"/>
                <a:cs typeface="Roboto Light"/>
                <a:sym typeface="Roboto Light"/>
              </a:rPr>
              <a:t>Proposed Alarms and </a:t>
            </a:r>
            <a:br>
              <a:rPr lang="en" sz="3400">
                <a:latin typeface="Roboto Light"/>
                <a:ea typeface="Roboto Light"/>
                <a:cs typeface="Roboto Light"/>
                <a:sym typeface="Roboto Light"/>
              </a:rPr>
            </a:br>
            <a:r>
              <a:rPr lang="en" sz="3400">
                <a:latin typeface="Roboto Light"/>
                <a:ea typeface="Roboto Light"/>
                <a:cs typeface="Roboto Light"/>
                <a:sym typeface="Roboto Light"/>
              </a:rPr>
              <a:t>Mitigation Strategies</a:t>
            </a:r>
            <a:endParaRPr sz="3400">
              <a:latin typeface="Roboto Light"/>
              <a:ea typeface="Roboto Light"/>
              <a:cs typeface="Roboto Light"/>
              <a:sym typeface="Roboto Light"/>
            </a:endParaRPr>
          </a:p>
        </p:txBody>
      </p:sp>
      <p:sp>
        <p:nvSpPr>
          <p:cNvPr id="1183" name="Google Shape;1183;p69"/>
          <p:cNvSpPr txBox="1"/>
          <p:nvPr/>
        </p:nvSpPr>
        <p:spPr>
          <a:xfrm>
            <a:off x="8607775" y="4957200"/>
            <a:ext cx="261900" cy="105600"/>
          </a:xfrm>
          <a:prstGeom prst="rect">
            <a:avLst/>
          </a:prstGeom>
          <a:noFill/>
          <a:ln>
            <a:noFill/>
          </a:ln>
        </p:spPr>
        <p:txBody>
          <a:bodyPr spcFirstLastPara="1" wrap="square" lIns="0" tIns="0" rIns="0" bIns="91425" anchor="t" anchorCtr="0">
            <a:noAutofit/>
          </a:bodyPr>
          <a:lstStyle/>
          <a:p>
            <a:pPr marL="0" lvl="0" indent="0" algn="r" rtl="0">
              <a:spcBef>
                <a:spcPts val="0"/>
              </a:spcBef>
              <a:spcAft>
                <a:spcPts val="0"/>
              </a:spcAft>
              <a:buNone/>
            </a:pPr>
            <a:fld id="{00000000-1234-1234-1234-123412341234}" type="slidenum">
              <a:rPr lang="en" sz="600"/>
              <a:t>16</a:t>
            </a:fld>
            <a:endParaRPr sz="6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87"/>
        <p:cNvGrpSpPr/>
        <p:nvPr/>
      </p:nvGrpSpPr>
      <p:grpSpPr>
        <a:xfrm>
          <a:off x="0" y="0"/>
          <a:ext cx="0" cy="0"/>
          <a:chOff x="0" y="0"/>
          <a:chExt cx="0" cy="0"/>
        </a:xfrm>
      </p:grpSpPr>
      <p:sp>
        <p:nvSpPr>
          <p:cNvPr id="1188" name="Google Shape;1188;p70"/>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Mitigation: Blocking the Port Scan</a:t>
            </a:r>
            <a:endParaRPr/>
          </a:p>
        </p:txBody>
      </p:sp>
      <p:sp>
        <p:nvSpPr>
          <p:cNvPr id="1189" name="Google Shape;1189;p70"/>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190" name="Google Shape;1190;p70"/>
          <p:cNvSpPr txBox="1">
            <a:spLocks noGrp="1"/>
          </p:cNvSpPr>
          <p:nvPr>
            <p:ph type="subTitle" idx="2"/>
          </p:nvPr>
        </p:nvSpPr>
        <p:spPr>
          <a:xfrm>
            <a:off x="-12300" y="1602450"/>
            <a:ext cx="4298400" cy="3246900"/>
          </a:xfrm>
          <a:prstGeom prst="rect">
            <a:avLst/>
          </a:prstGeom>
        </p:spPr>
        <p:txBody>
          <a:bodyPr spcFirstLastPara="1" wrap="square" lIns="457200" tIns="0" rIns="457200" bIns="0" anchor="t" anchorCtr="0">
            <a:noAutofit/>
          </a:bodyPr>
          <a:lstStyle/>
          <a:p>
            <a:pPr marL="0" lvl="0" indent="0" algn="l" rtl="0">
              <a:spcBef>
                <a:spcPts val="0"/>
              </a:spcBef>
              <a:spcAft>
                <a:spcPts val="0"/>
              </a:spcAft>
              <a:buNone/>
            </a:pPr>
            <a:r>
              <a:rPr lang="en" sz="1400"/>
              <a:t>What kind of alarm can be set to detect future port scans?</a:t>
            </a:r>
            <a:endParaRPr sz="1400"/>
          </a:p>
          <a:p>
            <a:pPr marL="0" lvl="0" indent="0" algn="l" rtl="0">
              <a:spcBef>
                <a:spcPts val="0"/>
              </a:spcBef>
              <a:spcAft>
                <a:spcPts val="0"/>
              </a:spcAft>
              <a:buNone/>
            </a:pPr>
            <a:endParaRPr sz="1400"/>
          </a:p>
          <a:p>
            <a:pPr marL="457200" lvl="0" indent="-317500" algn="l" rtl="0">
              <a:spcBef>
                <a:spcPts val="0"/>
              </a:spcBef>
              <a:spcAft>
                <a:spcPts val="0"/>
              </a:spcAft>
              <a:buSzPts val="1400"/>
              <a:buChar char="●"/>
            </a:pPr>
            <a:r>
              <a:rPr lang="en" sz="1400"/>
              <a:t>Set an alert for when a firewall detects port scans or any consecutive requests.</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400"/>
              <a:t>What threshold would you set to activate this alarm?</a:t>
            </a:r>
            <a:endParaRPr sz="1400"/>
          </a:p>
          <a:p>
            <a:pPr marL="0" lvl="0" indent="0" algn="l" rtl="0">
              <a:spcBef>
                <a:spcPts val="0"/>
              </a:spcBef>
              <a:spcAft>
                <a:spcPts val="0"/>
              </a:spcAft>
              <a:buNone/>
            </a:pPr>
            <a:endParaRPr sz="1400"/>
          </a:p>
          <a:p>
            <a:pPr marL="457200" lvl="0" indent="-317500" algn="l" rtl="0">
              <a:spcBef>
                <a:spcPts val="0"/>
              </a:spcBef>
              <a:spcAft>
                <a:spcPts val="0"/>
              </a:spcAft>
              <a:buSzPts val="1400"/>
              <a:buChar char="●"/>
            </a:pPr>
            <a:r>
              <a:rPr lang="en" sz="1400"/>
              <a:t>10 port scans in less than a minute.</a:t>
            </a:r>
            <a:endParaRPr sz="1400"/>
          </a:p>
        </p:txBody>
      </p:sp>
      <p:sp>
        <p:nvSpPr>
          <p:cNvPr id="1191" name="Google Shape;1191;p70"/>
          <p:cNvSpPr txBox="1">
            <a:spLocks noGrp="1"/>
          </p:cNvSpPr>
          <p:nvPr>
            <p:ph type="subTitle" idx="3"/>
          </p:nvPr>
        </p:nvSpPr>
        <p:spPr>
          <a:xfrm>
            <a:off x="4466800" y="1604700"/>
            <a:ext cx="4298400" cy="3301800"/>
          </a:xfrm>
          <a:prstGeom prst="rect">
            <a:avLst/>
          </a:prstGeom>
        </p:spPr>
        <p:txBody>
          <a:bodyPr spcFirstLastPara="1" wrap="square" lIns="457200" tIns="0" rIns="457200" bIns="0" anchor="t" anchorCtr="0">
            <a:noAutofit/>
          </a:bodyPr>
          <a:lstStyle/>
          <a:p>
            <a:pPr marL="0" lvl="0" indent="0" algn="l" rtl="0">
              <a:spcBef>
                <a:spcPts val="0"/>
              </a:spcBef>
              <a:spcAft>
                <a:spcPts val="0"/>
              </a:spcAft>
              <a:buNone/>
            </a:pPr>
            <a:r>
              <a:rPr lang="en" sz="1400"/>
              <a:t>What configurations can be set on the host to mitigate port scans?</a:t>
            </a:r>
            <a:endParaRPr sz="1400"/>
          </a:p>
          <a:p>
            <a:pPr marL="0" lvl="0" indent="0" algn="l" rtl="0">
              <a:spcBef>
                <a:spcPts val="0"/>
              </a:spcBef>
              <a:spcAft>
                <a:spcPts val="0"/>
              </a:spcAft>
              <a:buNone/>
            </a:pPr>
            <a:endParaRPr sz="1400"/>
          </a:p>
          <a:p>
            <a:pPr marL="457200" lvl="0" indent="-317500" algn="l" rtl="0">
              <a:spcBef>
                <a:spcPts val="0"/>
              </a:spcBef>
              <a:spcAft>
                <a:spcPts val="0"/>
              </a:spcAft>
              <a:buSzPts val="1400"/>
              <a:buChar char="●"/>
            </a:pPr>
            <a:r>
              <a:rPr lang="en" sz="1400"/>
              <a:t>An IPS from a firewall can detect port scans and shut them down.</a:t>
            </a:r>
            <a:endParaRPr sz="1400"/>
          </a:p>
          <a:p>
            <a:pPr marL="0" lvl="0" indent="0" algn="l" rtl="0">
              <a:spcBef>
                <a:spcPts val="0"/>
              </a:spcBef>
              <a:spcAft>
                <a:spcPts val="0"/>
              </a:spcAft>
              <a:buNone/>
            </a:pPr>
            <a:endParaRPr sz="1400"/>
          </a:p>
          <a:p>
            <a:pPr marL="0" lvl="0" indent="0" algn="l" rtl="0">
              <a:spcBef>
                <a:spcPts val="0"/>
              </a:spcBef>
              <a:spcAft>
                <a:spcPts val="0"/>
              </a:spcAft>
              <a:buClr>
                <a:schemeClr val="dk1"/>
              </a:buClr>
              <a:buSzPts val="1100"/>
              <a:buFont typeface="Arial"/>
              <a:buNone/>
            </a:pPr>
            <a:endParaRPr sz="1400"/>
          </a:p>
          <a:p>
            <a:pPr marL="0" lvl="0" indent="0" algn="l" rtl="0">
              <a:spcBef>
                <a:spcPts val="0"/>
              </a:spcBef>
              <a:spcAft>
                <a:spcPts val="0"/>
              </a:spcAft>
              <a:buClr>
                <a:schemeClr val="dk1"/>
              </a:buClr>
              <a:buSzPts val="1100"/>
              <a:buFont typeface="Arial"/>
              <a:buNone/>
            </a:pPr>
            <a:r>
              <a:rPr lang="en" sz="1400"/>
              <a:t>Describe the solution. If possible, provide required command lines. </a:t>
            </a:r>
            <a:endParaRPr sz="1400"/>
          </a:p>
          <a:p>
            <a:pPr marL="457200" lvl="0" indent="-317500" algn="l" rtl="0">
              <a:spcBef>
                <a:spcPts val="0"/>
              </a:spcBef>
              <a:spcAft>
                <a:spcPts val="0"/>
              </a:spcAft>
              <a:buSzPts val="1400"/>
              <a:buChar char="●"/>
            </a:pPr>
            <a:r>
              <a:rPr lang="en" sz="1400"/>
              <a:t>Filtering traffic from an IP triggered by the IPS can effectively mitigate port scans.</a:t>
            </a:r>
            <a:endParaRPr sz="14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95"/>
        <p:cNvGrpSpPr/>
        <p:nvPr/>
      </p:nvGrpSpPr>
      <p:grpSpPr>
        <a:xfrm>
          <a:off x="0" y="0"/>
          <a:ext cx="0" cy="0"/>
          <a:chOff x="0" y="0"/>
          <a:chExt cx="0" cy="0"/>
        </a:xfrm>
      </p:grpSpPr>
      <p:sp>
        <p:nvSpPr>
          <p:cNvPr id="1196" name="Google Shape;1196;p71"/>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Mitigation: Finding the Request for the Hidden Directory</a:t>
            </a:r>
            <a:endParaRPr/>
          </a:p>
        </p:txBody>
      </p:sp>
      <p:sp>
        <p:nvSpPr>
          <p:cNvPr id="1197" name="Google Shape;1197;p71"/>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198" name="Google Shape;1198;p71"/>
          <p:cNvSpPr txBox="1">
            <a:spLocks noGrp="1"/>
          </p:cNvSpPr>
          <p:nvPr>
            <p:ph type="subTitle" idx="2"/>
          </p:nvPr>
        </p:nvSpPr>
        <p:spPr>
          <a:xfrm>
            <a:off x="-12300" y="1602450"/>
            <a:ext cx="4298400" cy="3301800"/>
          </a:xfrm>
          <a:prstGeom prst="rect">
            <a:avLst/>
          </a:prstGeom>
        </p:spPr>
        <p:txBody>
          <a:bodyPr spcFirstLastPara="1" wrap="square" lIns="457200" tIns="0" rIns="457200" bIns="0" anchor="t" anchorCtr="0">
            <a:noAutofit/>
          </a:bodyPr>
          <a:lstStyle/>
          <a:p>
            <a:pPr marL="0" lvl="0" indent="0" algn="l" rtl="0">
              <a:spcBef>
                <a:spcPts val="0"/>
              </a:spcBef>
              <a:spcAft>
                <a:spcPts val="0"/>
              </a:spcAft>
              <a:buNone/>
            </a:pPr>
            <a:r>
              <a:rPr lang="en" sz="1400"/>
              <a:t>What kind of alarm can be set to detect future unauthorized access?</a:t>
            </a:r>
            <a:endParaRPr sz="1400"/>
          </a:p>
          <a:p>
            <a:pPr marL="457200" lvl="0" indent="-317500" algn="l" rtl="0">
              <a:spcBef>
                <a:spcPts val="0"/>
              </a:spcBef>
              <a:spcAft>
                <a:spcPts val="0"/>
              </a:spcAft>
              <a:buSzPts val="1400"/>
              <a:buChar char="●"/>
            </a:pPr>
            <a:r>
              <a:rPr lang="en" sz="1400"/>
              <a:t>An alert for any machine that attempts to access this directory.</a:t>
            </a:r>
            <a:endParaRPr sz="1400"/>
          </a:p>
          <a:p>
            <a:pPr marL="0" lvl="0" indent="0" algn="l" rtl="0">
              <a:spcBef>
                <a:spcPts val="0"/>
              </a:spcBef>
              <a:spcAft>
                <a:spcPts val="0"/>
              </a:spcAft>
              <a:buNone/>
            </a:pPr>
            <a:endParaRPr sz="1400"/>
          </a:p>
          <a:p>
            <a:pPr marL="0" lvl="0" indent="0" algn="l" rtl="0">
              <a:spcBef>
                <a:spcPts val="0"/>
              </a:spcBef>
              <a:spcAft>
                <a:spcPts val="0"/>
              </a:spcAft>
              <a:buNone/>
            </a:pPr>
            <a:endParaRPr sz="1400"/>
          </a:p>
          <a:p>
            <a:pPr marL="0" lvl="0" indent="0" algn="l" rtl="0">
              <a:spcBef>
                <a:spcPts val="0"/>
              </a:spcBef>
              <a:spcAft>
                <a:spcPts val="0"/>
              </a:spcAft>
              <a:buClr>
                <a:schemeClr val="dk1"/>
              </a:buClr>
              <a:buSzPts val="1100"/>
              <a:buFont typeface="Arial"/>
              <a:buNone/>
            </a:pPr>
            <a:endParaRPr sz="1400"/>
          </a:p>
          <a:p>
            <a:pPr marL="0" lvl="0" indent="0" algn="l" rtl="0">
              <a:spcBef>
                <a:spcPts val="0"/>
              </a:spcBef>
              <a:spcAft>
                <a:spcPts val="0"/>
              </a:spcAft>
              <a:buClr>
                <a:schemeClr val="dk1"/>
              </a:buClr>
              <a:buSzPts val="1100"/>
              <a:buFont typeface="Arial"/>
              <a:buNone/>
            </a:pPr>
            <a:r>
              <a:rPr lang="en" sz="1400"/>
              <a:t>What threshold would you set to activate this alarm?</a:t>
            </a:r>
            <a:endParaRPr sz="1400"/>
          </a:p>
          <a:p>
            <a:pPr marL="457200" lvl="0" indent="-317500" algn="l" rtl="0">
              <a:spcBef>
                <a:spcPts val="0"/>
              </a:spcBef>
              <a:spcAft>
                <a:spcPts val="0"/>
              </a:spcAft>
              <a:buSzPts val="1400"/>
              <a:buChar char="●"/>
            </a:pPr>
            <a:r>
              <a:rPr lang="en" sz="1400"/>
              <a:t>The threshold for this alarm would just be 1, for any attempt.</a:t>
            </a:r>
            <a:endParaRPr sz="1400"/>
          </a:p>
        </p:txBody>
      </p:sp>
      <p:sp>
        <p:nvSpPr>
          <p:cNvPr id="1199" name="Google Shape;1199;p71"/>
          <p:cNvSpPr txBox="1">
            <a:spLocks noGrp="1"/>
          </p:cNvSpPr>
          <p:nvPr>
            <p:ph type="subTitle" idx="3"/>
          </p:nvPr>
        </p:nvSpPr>
        <p:spPr>
          <a:xfrm>
            <a:off x="4466800" y="1604700"/>
            <a:ext cx="4298400" cy="3301800"/>
          </a:xfrm>
          <a:prstGeom prst="rect">
            <a:avLst/>
          </a:prstGeom>
        </p:spPr>
        <p:txBody>
          <a:bodyPr spcFirstLastPara="1" wrap="square" lIns="457200" tIns="0" rIns="457200" bIns="0" anchor="t" anchorCtr="0">
            <a:noAutofit/>
          </a:bodyPr>
          <a:lstStyle/>
          <a:p>
            <a:pPr marL="0" lvl="0" indent="0" algn="l" rtl="0">
              <a:spcBef>
                <a:spcPts val="0"/>
              </a:spcBef>
              <a:spcAft>
                <a:spcPts val="0"/>
              </a:spcAft>
              <a:buNone/>
            </a:pPr>
            <a:r>
              <a:rPr lang="en" sz="1400"/>
              <a:t>What configuration can be set on the host to block unwanted access?</a:t>
            </a:r>
            <a:endParaRPr sz="1400"/>
          </a:p>
          <a:p>
            <a:pPr marL="457200" lvl="0" indent="-317500" algn="l" rtl="0">
              <a:spcBef>
                <a:spcPts val="0"/>
              </a:spcBef>
              <a:spcAft>
                <a:spcPts val="0"/>
              </a:spcAft>
              <a:buSzPts val="1400"/>
              <a:buChar char="●"/>
            </a:pPr>
            <a:r>
              <a:rPr lang="en" sz="1400"/>
              <a:t>Encrypting data contained within directory.</a:t>
            </a:r>
            <a:endParaRPr sz="1400"/>
          </a:p>
          <a:p>
            <a:pPr marL="0" lvl="0" indent="0" algn="l" rtl="0">
              <a:spcBef>
                <a:spcPts val="0"/>
              </a:spcBef>
              <a:spcAft>
                <a:spcPts val="0"/>
              </a:spcAft>
              <a:buNone/>
            </a:pPr>
            <a:endParaRPr sz="1400"/>
          </a:p>
          <a:p>
            <a:pPr marL="0" lvl="0" indent="0" algn="l" rtl="0">
              <a:spcBef>
                <a:spcPts val="0"/>
              </a:spcBef>
              <a:spcAft>
                <a:spcPts val="0"/>
              </a:spcAft>
              <a:buNone/>
            </a:pPr>
            <a:endParaRPr sz="1400"/>
          </a:p>
          <a:p>
            <a:pPr marL="0" lvl="0" indent="0" algn="l" rtl="0">
              <a:spcBef>
                <a:spcPts val="0"/>
              </a:spcBef>
              <a:spcAft>
                <a:spcPts val="0"/>
              </a:spcAft>
              <a:buClr>
                <a:schemeClr val="dk1"/>
              </a:buClr>
              <a:buSzPts val="1100"/>
              <a:buFont typeface="Arial"/>
              <a:buNone/>
            </a:pPr>
            <a:endParaRPr sz="1400"/>
          </a:p>
          <a:p>
            <a:pPr marL="0" lvl="0" indent="0" algn="l" rtl="0">
              <a:spcBef>
                <a:spcPts val="0"/>
              </a:spcBef>
              <a:spcAft>
                <a:spcPts val="0"/>
              </a:spcAft>
              <a:buClr>
                <a:schemeClr val="dk1"/>
              </a:buClr>
              <a:buSzPts val="1100"/>
              <a:buFont typeface="Arial"/>
              <a:buNone/>
            </a:pPr>
            <a:r>
              <a:rPr lang="en" sz="1400"/>
              <a:t>Describe the solution. If possible, provide required command lines. </a:t>
            </a:r>
            <a:endParaRPr sz="1400"/>
          </a:p>
          <a:p>
            <a:pPr marL="0" lvl="0" indent="0" algn="l" rtl="0">
              <a:spcBef>
                <a:spcPts val="0"/>
              </a:spcBef>
              <a:spcAft>
                <a:spcPts val="0"/>
              </a:spcAft>
              <a:buNone/>
            </a:pPr>
            <a:endParaRPr sz="14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03"/>
        <p:cNvGrpSpPr/>
        <p:nvPr/>
      </p:nvGrpSpPr>
      <p:grpSpPr>
        <a:xfrm>
          <a:off x="0" y="0"/>
          <a:ext cx="0" cy="0"/>
          <a:chOff x="0" y="0"/>
          <a:chExt cx="0" cy="0"/>
        </a:xfrm>
      </p:grpSpPr>
      <p:sp>
        <p:nvSpPr>
          <p:cNvPr id="1204" name="Google Shape;1204;p72"/>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Mitigation: Preventing Brute Force Attacks</a:t>
            </a:r>
            <a:endParaRPr/>
          </a:p>
        </p:txBody>
      </p:sp>
      <p:sp>
        <p:nvSpPr>
          <p:cNvPr id="1205" name="Google Shape;1205;p72"/>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206" name="Google Shape;1206;p72"/>
          <p:cNvSpPr txBox="1">
            <a:spLocks noGrp="1"/>
          </p:cNvSpPr>
          <p:nvPr>
            <p:ph type="subTitle" idx="2"/>
          </p:nvPr>
        </p:nvSpPr>
        <p:spPr>
          <a:xfrm>
            <a:off x="-12300" y="1602450"/>
            <a:ext cx="4298400" cy="3301800"/>
          </a:xfrm>
          <a:prstGeom prst="rect">
            <a:avLst/>
          </a:prstGeom>
        </p:spPr>
        <p:txBody>
          <a:bodyPr spcFirstLastPara="1" wrap="square" lIns="457200" tIns="0" rIns="457200" bIns="0" anchor="t" anchorCtr="0">
            <a:noAutofit/>
          </a:bodyPr>
          <a:lstStyle/>
          <a:p>
            <a:pPr marL="0" lvl="0" indent="0" algn="l" rtl="0">
              <a:spcBef>
                <a:spcPts val="0"/>
              </a:spcBef>
              <a:spcAft>
                <a:spcPts val="0"/>
              </a:spcAft>
              <a:buNone/>
            </a:pPr>
            <a:r>
              <a:rPr lang="en" sz="1400"/>
              <a:t>What kind of alarm can be set to detect future brute force attacks?</a:t>
            </a:r>
            <a:endParaRPr sz="1400"/>
          </a:p>
          <a:p>
            <a:pPr marL="457200" lvl="0" indent="-317500" algn="l" rtl="0">
              <a:spcBef>
                <a:spcPts val="0"/>
              </a:spcBef>
              <a:spcAft>
                <a:spcPts val="0"/>
              </a:spcAft>
              <a:buSzPts val="1400"/>
              <a:buChar char="●"/>
            </a:pPr>
            <a:r>
              <a:rPr lang="en" sz="1400"/>
              <a:t>An alert if a 401 Unauthorized error is returned.</a:t>
            </a:r>
            <a:endParaRPr sz="1400"/>
          </a:p>
          <a:p>
            <a:pPr marL="0" lvl="0" indent="0" algn="l" rtl="0">
              <a:spcBef>
                <a:spcPts val="0"/>
              </a:spcBef>
              <a:spcAft>
                <a:spcPts val="0"/>
              </a:spcAft>
              <a:buNone/>
            </a:pPr>
            <a:endParaRPr sz="1400"/>
          </a:p>
          <a:p>
            <a:pPr marL="0" lvl="0" indent="0" algn="l" rtl="0">
              <a:spcBef>
                <a:spcPts val="0"/>
              </a:spcBef>
              <a:spcAft>
                <a:spcPts val="0"/>
              </a:spcAft>
              <a:buNone/>
            </a:pPr>
            <a:endParaRPr sz="1400"/>
          </a:p>
          <a:p>
            <a:pPr marL="0" lvl="0" indent="0" algn="l" rtl="0">
              <a:spcBef>
                <a:spcPts val="0"/>
              </a:spcBef>
              <a:spcAft>
                <a:spcPts val="0"/>
              </a:spcAft>
              <a:buNone/>
            </a:pPr>
            <a:endParaRPr sz="1400"/>
          </a:p>
          <a:p>
            <a:pPr marL="0" lvl="0" indent="0" algn="l" rtl="0">
              <a:spcBef>
                <a:spcPts val="0"/>
              </a:spcBef>
              <a:spcAft>
                <a:spcPts val="0"/>
              </a:spcAft>
              <a:buClr>
                <a:schemeClr val="dk1"/>
              </a:buClr>
              <a:buSzPts val="1100"/>
              <a:buFont typeface="Arial"/>
              <a:buNone/>
            </a:pPr>
            <a:endParaRPr sz="1400"/>
          </a:p>
          <a:p>
            <a:pPr marL="0" lvl="0" indent="0" algn="l" rtl="0">
              <a:spcBef>
                <a:spcPts val="0"/>
              </a:spcBef>
              <a:spcAft>
                <a:spcPts val="0"/>
              </a:spcAft>
              <a:buClr>
                <a:schemeClr val="dk1"/>
              </a:buClr>
              <a:buSzPts val="1100"/>
              <a:buFont typeface="Arial"/>
              <a:buNone/>
            </a:pPr>
            <a:r>
              <a:rPr lang="en" sz="1400"/>
              <a:t>What threshold would you set to activate this alarm?</a:t>
            </a:r>
            <a:endParaRPr sz="1400"/>
          </a:p>
          <a:p>
            <a:pPr marL="457200" lvl="0" indent="-317500" algn="l" rtl="0">
              <a:spcBef>
                <a:spcPts val="0"/>
              </a:spcBef>
              <a:spcAft>
                <a:spcPts val="0"/>
              </a:spcAft>
              <a:buSzPts val="1400"/>
              <a:buChar char="●"/>
            </a:pPr>
            <a:r>
              <a:rPr lang="en" sz="1400"/>
              <a:t>If 5 errors are returned.</a:t>
            </a:r>
            <a:endParaRPr sz="1400"/>
          </a:p>
        </p:txBody>
      </p:sp>
      <p:sp>
        <p:nvSpPr>
          <p:cNvPr id="1207" name="Google Shape;1207;p72"/>
          <p:cNvSpPr txBox="1">
            <a:spLocks noGrp="1"/>
          </p:cNvSpPr>
          <p:nvPr>
            <p:ph type="subTitle" idx="3"/>
          </p:nvPr>
        </p:nvSpPr>
        <p:spPr>
          <a:xfrm>
            <a:off x="4466800" y="1604700"/>
            <a:ext cx="4298400" cy="3301800"/>
          </a:xfrm>
          <a:prstGeom prst="rect">
            <a:avLst/>
          </a:prstGeom>
        </p:spPr>
        <p:txBody>
          <a:bodyPr spcFirstLastPara="1" wrap="square" lIns="457200" tIns="0" rIns="457200" bIns="0" anchor="t" anchorCtr="0">
            <a:noAutofit/>
          </a:bodyPr>
          <a:lstStyle/>
          <a:p>
            <a:pPr marL="0" lvl="0" indent="0" algn="l" rtl="0">
              <a:spcBef>
                <a:spcPts val="0"/>
              </a:spcBef>
              <a:spcAft>
                <a:spcPts val="0"/>
              </a:spcAft>
              <a:buNone/>
            </a:pPr>
            <a:r>
              <a:rPr lang="en" sz="1400"/>
              <a:t>What configuration can be set on the host to block brute force attacks?</a:t>
            </a:r>
            <a:endParaRPr sz="1400"/>
          </a:p>
          <a:p>
            <a:pPr marL="457200" lvl="0" indent="-317500" algn="l" rtl="0">
              <a:spcBef>
                <a:spcPts val="0"/>
              </a:spcBef>
              <a:spcAft>
                <a:spcPts val="0"/>
              </a:spcAft>
              <a:buSzPts val="1400"/>
              <a:buChar char="●"/>
            </a:pPr>
            <a:r>
              <a:rPr lang="en" sz="1400"/>
              <a:t>Limit failed login attempts</a:t>
            </a:r>
            <a:endParaRPr sz="1400"/>
          </a:p>
          <a:p>
            <a:pPr marL="457200" lvl="0" indent="-317500" algn="l" rtl="0">
              <a:spcBef>
                <a:spcPts val="0"/>
              </a:spcBef>
              <a:spcAft>
                <a:spcPts val="0"/>
              </a:spcAft>
              <a:buSzPts val="1400"/>
              <a:buChar char="●"/>
            </a:pPr>
            <a:r>
              <a:rPr lang="en" sz="1400"/>
              <a:t>Strengthen passwords.</a:t>
            </a:r>
            <a:endParaRPr sz="1400"/>
          </a:p>
          <a:p>
            <a:pPr marL="0" lvl="0" indent="0" algn="l" rtl="0">
              <a:spcBef>
                <a:spcPts val="0"/>
              </a:spcBef>
              <a:spcAft>
                <a:spcPts val="0"/>
              </a:spcAft>
              <a:buNone/>
            </a:pPr>
            <a:endParaRPr sz="1400"/>
          </a:p>
          <a:p>
            <a:pPr marL="0" lvl="0" indent="0" algn="l" rtl="0">
              <a:spcBef>
                <a:spcPts val="0"/>
              </a:spcBef>
              <a:spcAft>
                <a:spcPts val="0"/>
              </a:spcAft>
              <a:buNone/>
            </a:pPr>
            <a:endParaRPr sz="1400"/>
          </a:p>
          <a:p>
            <a:pPr marL="0" lvl="0" indent="0" algn="l" rtl="0">
              <a:spcBef>
                <a:spcPts val="0"/>
              </a:spcBef>
              <a:spcAft>
                <a:spcPts val="0"/>
              </a:spcAft>
              <a:buClr>
                <a:schemeClr val="dk1"/>
              </a:buClr>
              <a:buSzPts val="1100"/>
              <a:buFont typeface="Arial"/>
              <a:buNone/>
            </a:pPr>
            <a:endParaRPr sz="1400"/>
          </a:p>
          <a:p>
            <a:pPr marL="0" lvl="0" indent="0" algn="l" rtl="0">
              <a:spcBef>
                <a:spcPts val="0"/>
              </a:spcBef>
              <a:spcAft>
                <a:spcPts val="0"/>
              </a:spcAft>
              <a:buClr>
                <a:schemeClr val="dk1"/>
              </a:buClr>
              <a:buSzPts val="1100"/>
              <a:buFont typeface="Arial"/>
              <a:buNone/>
            </a:pPr>
            <a:r>
              <a:rPr lang="en" sz="1400"/>
              <a:t>Describe the solution. If possible, provide the required command line(s). </a:t>
            </a:r>
            <a:endParaRPr sz="1400"/>
          </a:p>
          <a:p>
            <a:pPr marL="457200" lvl="0" indent="-317500" algn="l" rtl="0">
              <a:spcBef>
                <a:spcPts val="0"/>
              </a:spcBef>
              <a:spcAft>
                <a:spcPts val="0"/>
              </a:spcAft>
              <a:buSzPts val="1400"/>
              <a:buChar char="●"/>
            </a:pPr>
            <a:r>
              <a:rPr lang="en" sz="1400"/>
              <a:t>Configure account policies on the server to limit failed login attempts before locking the user.</a:t>
            </a:r>
            <a:endParaRPr sz="14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55"/>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Table of Contents</a:t>
            </a:r>
            <a:endParaRPr>
              <a:solidFill>
                <a:schemeClr val="dk1"/>
              </a:solidFill>
            </a:endParaRPr>
          </a:p>
          <a:p>
            <a:pPr marL="0" lvl="0" indent="0" algn="l" rtl="0">
              <a:spcBef>
                <a:spcPts val="0"/>
              </a:spcBef>
              <a:spcAft>
                <a:spcPts val="0"/>
              </a:spcAft>
              <a:buNone/>
            </a:pPr>
            <a:endParaRPr/>
          </a:p>
        </p:txBody>
      </p:sp>
      <p:sp>
        <p:nvSpPr>
          <p:cNvPr id="1025" name="Google Shape;1025;p55"/>
          <p:cNvSpPr txBox="1">
            <a:spLocks noGrp="1"/>
          </p:cNvSpPr>
          <p:nvPr>
            <p:ph type="subTitle" idx="1"/>
          </p:nvPr>
        </p:nvSpPr>
        <p:spPr>
          <a:xfrm>
            <a:off x="0" y="675975"/>
            <a:ext cx="9144000" cy="3648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None/>
            </a:pPr>
            <a:r>
              <a:rPr lang="en">
                <a:solidFill>
                  <a:schemeClr val="dk1"/>
                </a:solidFill>
              </a:rPr>
              <a:t>This document contains the following sections:</a:t>
            </a:r>
            <a:endParaRPr/>
          </a:p>
        </p:txBody>
      </p:sp>
      <p:sp>
        <p:nvSpPr>
          <p:cNvPr id="1026" name="Google Shape;1026;p55"/>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027" name="Google Shape;1027;p55"/>
          <p:cNvSpPr/>
          <p:nvPr/>
        </p:nvSpPr>
        <p:spPr>
          <a:xfrm>
            <a:off x="1352550" y="137882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 name="Google Shape;1028;p55"/>
          <p:cNvGrpSpPr/>
          <p:nvPr/>
        </p:nvGrpSpPr>
        <p:grpSpPr>
          <a:xfrm>
            <a:off x="457200" y="1378813"/>
            <a:ext cx="776889" cy="621300"/>
            <a:chOff x="457200" y="1378813"/>
            <a:chExt cx="776889" cy="621300"/>
          </a:xfrm>
        </p:grpSpPr>
        <p:sp>
          <p:nvSpPr>
            <p:cNvPr id="1029" name="Google Shape;1029;p55"/>
            <p:cNvSpPr/>
            <p:nvPr/>
          </p:nvSpPr>
          <p:spPr>
            <a:xfrm>
              <a:off x="457200" y="1378813"/>
              <a:ext cx="695400" cy="621300"/>
            </a:xfrm>
            <a:prstGeom prst="roundRect">
              <a:avLst>
                <a:gd name="adj" fmla="val 16667"/>
              </a:avLst>
            </a:prstGeom>
            <a:solidFill>
              <a:srgbClr val="A9B7C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01</a:t>
              </a:r>
              <a:endParaRPr sz="3000">
                <a:latin typeface="Roboto Thin"/>
                <a:ea typeface="Roboto Thin"/>
                <a:cs typeface="Roboto Thin"/>
                <a:sym typeface="Roboto Thin"/>
              </a:endParaRPr>
            </a:p>
          </p:txBody>
        </p:sp>
        <p:sp>
          <p:nvSpPr>
            <p:cNvPr id="1030" name="Google Shape;1030;p55"/>
            <p:cNvSpPr/>
            <p:nvPr/>
          </p:nvSpPr>
          <p:spPr>
            <a:xfrm rot="5400000">
              <a:off x="969614" y="1607625"/>
              <a:ext cx="340325" cy="188625"/>
            </a:xfrm>
            <a:prstGeom prst="flowChartExtract">
              <a:avLst/>
            </a:prstGeom>
            <a:solidFill>
              <a:srgbClr val="A9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 name="Google Shape;1031;p55"/>
          <p:cNvGrpSpPr/>
          <p:nvPr/>
        </p:nvGrpSpPr>
        <p:grpSpPr>
          <a:xfrm>
            <a:off x="457200" y="2228725"/>
            <a:ext cx="776889" cy="621300"/>
            <a:chOff x="457200" y="1378813"/>
            <a:chExt cx="776889" cy="621300"/>
          </a:xfrm>
        </p:grpSpPr>
        <p:sp>
          <p:nvSpPr>
            <p:cNvPr id="1032" name="Google Shape;1032;p55"/>
            <p:cNvSpPr/>
            <p:nvPr/>
          </p:nvSpPr>
          <p:spPr>
            <a:xfrm>
              <a:off x="457200" y="1378813"/>
              <a:ext cx="695400" cy="6213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02</a:t>
              </a:r>
              <a:endParaRPr sz="3000">
                <a:solidFill>
                  <a:srgbClr val="FFFFFF"/>
                </a:solidFill>
                <a:latin typeface="Roboto Thin"/>
                <a:ea typeface="Roboto Thin"/>
                <a:cs typeface="Roboto Thin"/>
                <a:sym typeface="Roboto Thin"/>
              </a:endParaRPr>
            </a:p>
          </p:txBody>
        </p:sp>
        <p:sp>
          <p:nvSpPr>
            <p:cNvPr id="1033" name="Google Shape;1033;p55"/>
            <p:cNvSpPr/>
            <p:nvPr/>
          </p:nvSpPr>
          <p:spPr>
            <a:xfrm rot="5400000">
              <a:off x="969614" y="1607625"/>
              <a:ext cx="340325" cy="188625"/>
            </a:xfrm>
            <a:prstGeom prst="flowChartExtract">
              <a:avLst/>
            </a:prstGeom>
            <a:solidFill>
              <a:srgbClr val="CC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55"/>
          <p:cNvGrpSpPr/>
          <p:nvPr/>
        </p:nvGrpSpPr>
        <p:grpSpPr>
          <a:xfrm>
            <a:off x="457200" y="3073850"/>
            <a:ext cx="776889" cy="621300"/>
            <a:chOff x="457200" y="1378813"/>
            <a:chExt cx="776889" cy="621300"/>
          </a:xfrm>
        </p:grpSpPr>
        <p:sp>
          <p:nvSpPr>
            <p:cNvPr id="1035" name="Google Shape;1035;p55"/>
            <p:cNvSpPr/>
            <p:nvPr/>
          </p:nvSpPr>
          <p:spPr>
            <a:xfrm>
              <a:off x="457200" y="1378813"/>
              <a:ext cx="695400" cy="621300"/>
            </a:xfrm>
            <a:prstGeom prst="roundRect">
              <a:avLst>
                <a:gd name="adj" fmla="val 16667"/>
              </a:avLst>
            </a:prstGeom>
            <a:solidFill>
              <a:srgbClr val="3D85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03</a:t>
              </a:r>
              <a:endParaRPr sz="3000">
                <a:solidFill>
                  <a:srgbClr val="FFFFFF"/>
                </a:solidFill>
                <a:latin typeface="Roboto Thin"/>
                <a:ea typeface="Roboto Thin"/>
                <a:cs typeface="Roboto Thin"/>
                <a:sym typeface="Roboto Thin"/>
              </a:endParaRPr>
            </a:p>
          </p:txBody>
        </p:sp>
        <p:sp>
          <p:nvSpPr>
            <p:cNvPr id="1036" name="Google Shape;1036;p55"/>
            <p:cNvSpPr/>
            <p:nvPr/>
          </p:nvSpPr>
          <p:spPr>
            <a:xfrm rot="5400000">
              <a:off x="969614" y="1607625"/>
              <a:ext cx="340325" cy="188625"/>
            </a:xfrm>
            <a:prstGeom prst="flowChartExtract">
              <a:avLst/>
            </a:prstGeom>
            <a:solidFill>
              <a:srgbClr val="3D8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55"/>
          <p:cNvGrpSpPr/>
          <p:nvPr/>
        </p:nvGrpSpPr>
        <p:grpSpPr>
          <a:xfrm>
            <a:off x="457200" y="3923750"/>
            <a:ext cx="776889" cy="621300"/>
            <a:chOff x="457200" y="1378813"/>
            <a:chExt cx="776889" cy="621300"/>
          </a:xfrm>
        </p:grpSpPr>
        <p:sp>
          <p:nvSpPr>
            <p:cNvPr id="1038" name="Google Shape;1038;p55"/>
            <p:cNvSpPr/>
            <p:nvPr/>
          </p:nvSpPr>
          <p:spPr>
            <a:xfrm>
              <a:off x="457200" y="1378813"/>
              <a:ext cx="695400" cy="621300"/>
            </a:xfrm>
            <a:prstGeom prst="roundRect">
              <a:avLst>
                <a:gd name="adj" fmla="val 16667"/>
              </a:avLst>
            </a:prstGeom>
            <a:solidFill>
              <a:srgbClr val="00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04</a:t>
              </a:r>
              <a:endParaRPr sz="3000">
                <a:solidFill>
                  <a:srgbClr val="FFFFFF"/>
                </a:solidFill>
                <a:latin typeface="Roboto Thin"/>
                <a:ea typeface="Roboto Thin"/>
                <a:cs typeface="Roboto Thin"/>
                <a:sym typeface="Roboto Thin"/>
              </a:endParaRPr>
            </a:p>
          </p:txBody>
        </p:sp>
        <p:sp>
          <p:nvSpPr>
            <p:cNvPr id="1039" name="Google Shape;1039;p55"/>
            <p:cNvSpPr/>
            <p:nvPr/>
          </p:nvSpPr>
          <p:spPr>
            <a:xfrm rot="5400000">
              <a:off x="969614" y="1607625"/>
              <a:ext cx="340325" cy="188625"/>
            </a:xfrm>
            <a:prstGeom prst="flowChartExtra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 name="Google Shape;1040;p55"/>
          <p:cNvSpPr txBox="1"/>
          <p:nvPr/>
        </p:nvSpPr>
        <p:spPr>
          <a:xfrm>
            <a:off x="-12450" y="1378825"/>
            <a:ext cx="9168600" cy="606900"/>
          </a:xfrm>
          <a:prstGeom prst="rect">
            <a:avLst/>
          </a:prstGeom>
          <a:noFill/>
          <a:ln>
            <a:noFill/>
          </a:ln>
        </p:spPr>
        <p:txBody>
          <a:bodyPr spcFirstLastPara="1" wrap="square" lIns="1554475" tIns="0" rIns="457200" bIns="0" anchor="ctr" anchorCtr="0">
            <a:noAutofit/>
          </a:bodyPr>
          <a:lstStyle/>
          <a:p>
            <a:pPr marL="0" lvl="0" indent="0" algn="l" rtl="0">
              <a:lnSpc>
                <a:spcPct val="115000"/>
              </a:lnSpc>
              <a:spcBef>
                <a:spcPts val="0"/>
              </a:spcBef>
              <a:spcAft>
                <a:spcPts val="0"/>
              </a:spcAft>
              <a:buClr>
                <a:schemeClr val="dk1"/>
              </a:buClr>
              <a:buSzPts val="1100"/>
              <a:buFont typeface="Arial"/>
              <a:buNone/>
            </a:pPr>
            <a:r>
              <a:rPr lang="en" sz="1800" b="1">
                <a:solidFill>
                  <a:schemeClr val="dk1"/>
                </a:solidFill>
                <a:latin typeface="Roboto"/>
                <a:ea typeface="Roboto"/>
                <a:cs typeface="Roboto"/>
                <a:sym typeface="Roboto"/>
              </a:rPr>
              <a:t>Network Topology</a:t>
            </a:r>
            <a:endParaRPr sz="1800" b="1">
              <a:solidFill>
                <a:schemeClr val="dk1"/>
              </a:solidFill>
              <a:latin typeface="Roboto"/>
              <a:ea typeface="Roboto"/>
              <a:cs typeface="Roboto"/>
              <a:sym typeface="Roboto"/>
            </a:endParaRPr>
          </a:p>
        </p:txBody>
      </p:sp>
      <p:sp>
        <p:nvSpPr>
          <p:cNvPr id="1041" name="Google Shape;1041;p55"/>
          <p:cNvSpPr/>
          <p:nvPr/>
        </p:nvSpPr>
        <p:spPr>
          <a:xfrm>
            <a:off x="1352550" y="22311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5"/>
          <p:cNvSpPr/>
          <p:nvPr/>
        </p:nvSpPr>
        <p:spPr>
          <a:xfrm>
            <a:off x="1352550" y="3073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5"/>
          <p:cNvSpPr/>
          <p:nvPr/>
        </p:nvSpPr>
        <p:spPr>
          <a:xfrm>
            <a:off x="1352550" y="39189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5"/>
          <p:cNvSpPr txBox="1"/>
          <p:nvPr/>
        </p:nvSpPr>
        <p:spPr>
          <a:xfrm>
            <a:off x="-12425" y="2233550"/>
            <a:ext cx="9168600" cy="606900"/>
          </a:xfrm>
          <a:prstGeom prst="rect">
            <a:avLst/>
          </a:prstGeom>
          <a:noFill/>
          <a:ln>
            <a:noFill/>
          </a:ln>
        </p:spPr>
        <p:txBody>
          <a:bodyPr spcFirstLastPara="1" wrap="square" lIns="1554475" tIns="0" rIns="457200" bIns="0" anchor="ctr" anchorCtr="0">
            <a:noAutofit/>
          </a:bodyPr>
          <a:lstStyle/>
          <a:p>
            <a:pPr marL="0" lvl="0" indent="0" algn="l" rtl="0">
              <a:lnSpc>
                <a:spcPct val="115000"/>
              </a:lnSpc>
              <a:spcBef>
                <a:spcPts val="0"/>
              </a:spcBef>
              <a:spcAft>
                <a:spcPts val="0"/>
              </a:spcAft>
              <a:buClr>
                <a:schemeClr val="dk1"/>
              </a:buClr>
              <a:buSzPts val="1100"/>
              <a:buFont typeface="Arial"/>
              <a:buNone/>
            </a:pPr>
            <a:r>
              <a:rPr lang="en" sz="1800" b="1">
                <a:solidFill>
                  <a:schemeClr val="dk1"/>
                </a:solidFill>
                <a:latin typeface="Roboto"/>
                <a:ea typeface="Roboto"/>
                <a:cs typeface="Roboto"/>
                <a:sym typeface="Roboto"/>
              </a:rPr>
              <a:t>Red Team</a:t>
            </a:r>
            <a:r>
              <a:rPr lang="en" sz="1800">
                <a:solidFill>
                  <a:schemeClr val="dk1"/>
                </a:solidFill>
                <a:latin typeface="Roboto"/>
                <a:ea typeface="Roboto"/>
                <a:cs typeface="Roboto"/>
                <a:sym typeface="Roboto"/>
              </a:rPr>
              <a:t>: Security Assessment</a:t>
            </a:r>
            <a:endParaRPr sz="1800">
              <a:solidFill>
                <a:schemeClr val="dk1"/>
              </a:solidFill>
              <a:latin typeface="Roboto"/>
              <a:ea typeface="Roboto"/>
              <a:cs typeface="Roboto"/>
              <a:sym typeface="Roboto"/>
            </a:endParaRPr>
          </a:p>
        </p:txBody>
      </p:sp>
      <p:sp>
        <p:nvSpPr>
          <p:cNvPr id="1045" name="Google Shape;1045;p55"/>
          <p:cNvSpPr txBox="1"/>
          <p:nvPr/>
        </p:nvSpPr>
        <p:spPr>
          <a:xfrm>
            <a:off x="150" y="3076275"/>
            <a:ext cx="9168600" cy="606900"/>
          </a:xfrm>
          <a:prstGeom prst="rect">
            <a:avLst/>
          </a:prstGeom>
          <a:noFill/>
          <a:ln>
            <a:noFill/>
          </a:ln>
        </p:spPr>
        <p:txBody>
          <a:bodyPr spcFirstLastPara="1" wrap="square" lIns="1554475" tIns="0" rIns="457200" bIns="0" anchor="ctr" anchorCtr="0">
            <a:noAutofit/>
          </a:bodyPr>
          <a:lstStyle/>
          <a:p>
            <a:pPr marL="0" lvl="0" indent="0" algn="l" rtl="0">
              <a:lnSpc>
                <a:spcPct val="115000"/>
              </a:lnSpc>
              <a:spcBef>
                <a:spcPts val="0"/>
              </a:spcBef>
              <a:spcAft>
                <a:spcPts val="0"/>
              </a:spcAft>
              <a:buClr>
                <a:schemeClr val="dk1"/>
              </a:buClr>
              <a:buSzPts val="1100"/>
              <a:buFont typeface="Arial"/>
              <a:buNone/>
            </a:pPr>
            <a:r>
              <a:rPr lang="en" sz="1800" b="1">
                <a:solidFill>
                  <a:schemeClr val="dk1"/>
                </a:solidFill>
                <a:latin typeface="Roboto"/>
                <a:ea typeface="Roboto"/>
                <a:cs typeface="Roboto"/>
                <a:sym typeface="Roboto"/>
              </a:rPr>
              <a:t>Blue Team</a:t>
            </a:r>
            <a:r>
              <a:rPr lang="en" sz="1800">
                <a:solidFill>
                  <a:schemeClr val="dk1"/>
                </a:solidFill>
                <a:latin typeface="Roboto"/>
                <a:ea typeface="Roboto"/>
                <a:cs typeface="Roboto"/>
                <a:sym typeface="Roboto"/>
              </a:rPr>
              <a:t>: Log Analysis and Attack Characterization</a:t>
            </a:r>
            <a:endParaRPr sz="1800">
              <a:solidFill>
                <a:schemeClr val="dk1"/>
              </a:solidFill>
              <a:latin typeface="Roboto"/>
              <a:ea typeface="Roboto"/>
              <a:cs typeface="Roboto"/>
              <a:sym typeface="Roboto"/>
            </a:endParaRPr>
          </a:p>
        </p:txBody>
      </p:sp>
      <p:sp>
        <p:nvSpPr>
          <p:cNvPr id="1046" name="Google Shape;1046;p55"/>
          <p:cNvSpPr txBox="1"/>
          <p:nvPr/>
        </p:nvSpPr>
        <p:spPr>
          <a:xfrm>
            <a:off x="-12300" y="3918975"/>
            <a:ext cx="9168600" cy="606900"/>
          </a:xfrm>
          <a:prstGeom prst="rect">
            <a:avLst/>
          </a:prstGeom>
          <a:noFill/>
          <a:ln>
            <a:noFill/>
          </a:ln>
        </p:spPr>
        <p:txBody>
          <a:bodyPr spcFirstLastPara="1" wrap="square" lIns="1554475" tIns="0" rIns="457200" bIns="0" anchor="ctr" anchorCtr="0">
            <a:noAutofit/>
          </a:bodyPr>
          <a:lstStyle/>
          <a:p>
            <a:pPr marL="0" lvl="0" indent="0" algn="l" rtl="0">
              <a:lnSpc>
                <a:spcPct val="115000"/>
              </a:lnSpc>
              <a:spcBef>
                <a:spcPts val="0"/>
              </a:spcBef>
              <a:spcAft>
                <a:spcPts val="0"/>
              </a:spcAft>
              <a:buClr>
                <a:schemeClr val="dk1"/>
              </a:buClr>
              <a:buSzPts val="1100"/>
              <a:buFont typeface="Arial"/>
              <a:buNone/>
            </a:pPr>
            <a:r>
              <a:rPr lang="en" sz="1800" b="1">
                <a:solidFill>
                  <a:schemeClr val="dk1"/>
                </a:solidFill>
                <a:latin typeface="Roboto"/>
                <a:ea typeface="Roboto"/>
                <a:cs typeface="Roboto"/>
                <a:sym typeface="Roboto"/>
              </a:rPr>
              <a:t>Hardening</a:t>
            </a:r>
            <a:r>
              <a:rPr lang="en" sz="1800">
                <a:solidFill>
                  <a:schemeClr val="dk1"/>
                </a:solidFill>
                <a:latin typeface="Roboto"/>
                <a:ea typeface="Roboto"/>
                <a:cs typeface="Roboto"/>
                <a:sym typeface="Roboto"/>
              </a:rPr>
              <a:t>: Proposed Alarms and Mitigation Strategies</a:t>
            </a:r>
            <a:endParaRPr sz="1800">
              <a:solidFill>
                <a:schemeClr val="dk1"/>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11"/>
        <p:cNvGrpSpPr/>
        <p:nvPr/>
      </p:nvGrpSpPr>
      <p:grpSpPr>
        <a:xfrm>
          <a:off x="0" y="0"/>
          <a:ext cx="0" cy="0"/>
          <a:chOff x="0" y="0"/>
          <a:chExt cx="0" cy="0"/>
        </a:xfrm>
      </p:grpSpPr>
      <p:sp>
        <p:nvSpPr>
          <p:cNvPr id="1212" name="Google Shape;1212;p73"/>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Mitigation: Detecting the WebDAV Connection</a:t>
            </a:r>
            <a:endParaRPr/>
          </a:p>
        </p:txBody>
      </p:sp>
      <p:sp>
        <p:nvSpPr>
          <p:cNvPr id="1213" name="Google Shape;1213;p73"/>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214" name="Google Shape;1214;p73"/>
          <p:cNvSpPr txBox="1">
            <a:spLocks noGrp="1"/>
          </p:cNvSpPr>
          <p:nvPr>
            <p:ph type="subTitle" idx="2"/>
          </p:nvPr>
        </p:nvSpPr>
        <p:spPr>
          <a:xfrm>
            <a:off x="-12300" y="1602450"/>
            <a:ext cx="4298400" cy="3301800"/>
          </a:xfrm>
          <a:prstGeom prst="rect">
            <a:avLst/>
          </a:prstGeom>
        </p:spPr>
        <p:txBody>
          <a:bodyPr spcFirstLastPara="1" wrap="square" lIns="457200" tIns="0" rIns="457200" bIns="0" anchor="t" anchorCtr="0">
            <a:noAutofit/>
          </a:bodyPr>
          <a:lstStyle/>
          <a:p>
            <a:pPr marL="0" lvl="0" indent="0" algn="l" rtl="0">
              <a:spcBef>
                <a:spcPts val="0"/>
              </a:spcBef>
              <a:spcAft>
                <a:spcPts val="0"/>
              </a:spcAft>
              <a:buNone/>
            </a:pPr>
            <a:r>
              <a:rPr lang="en" sz="1400"/>
              <a:t>What kind of alarm can be set to detect future access to this directory?</a:t>
            </a:r>
            <a:endParaRPr sz="1400"/>
          </a:p>
          <a:p>
            <a:pPr marL="457200" lvl="0" indent="-317500" algn="l" rtl="0">
              <a:spcBef>
                <a:spcPts val="0"/>
              </a:spcBef>
              <a:spcAft>
                <a:spcPts val="0"/>
              </a:spcAft>
              <a:buSzPts val="1400"/>
              <a:buChar char="●"/>
            </a:pPr>
            <a:r>
              <a:rPr lang="en" sz="1400"/>
              <a:t>Set an alarm that activates on any unauthorized IP address attempting to access the WebDAV directory.</a:t>
            </a:r>
            <a:endParaRPr sz="1400"/>
          </a:p>
          <a:p>
            <a:pPr marL="0" lvl="0" indent="0" algn="l" rtl="0">
              <a:spcBef>
                <a:spcPts val="0"/>
              </a:spcBef>
              <a:spcAft>
                <a:spcPts val="0"/>
              </a:spcAft>
              <a:buNone/>
            </a:pPr>
            <a:endParaRPr sz="1400"/>
          </a:p>
          <a:p>
            <a:pPr marL="0" lvl="0" indent="0" algn="l" rtl="0">
              <a:spcBef>
                <a:spcPts val="0"/>
              </a:spcBef>
              <a:spcAft>
                <a:spcPts val="0"/>
              </a:spcAft>
              <a:buClr>
                <a:schemeClr val="dk1"/>
              </a:buClr>
              <a:buSzPts val="1100"/>
              <a:buFont typeface="Arial"/>
              <a:buNone/>
            </a:pPr>
            <a:endParaRPr sz="1400"/>
          </a:p>
          <a:p>
            <a:pPr marL="0" lvl="0" indent="0" algn="l" rtl="0">
              <a:spcBef>
                <a:spcPts val="0"/>
              </a:spcBef>
              <a:spcAft>
                <a:spcPts val="0"/>
              </a:spcAft>
              <a:buClr>
                <a:schemeClr val="dk1"/>
              </a:buClr>
              <a:buSzPts val="1100"/>
              <a:buFont typeface="Arial"/>
              <a:buNone/>
            </a:pPr>
            <a:r>
              <a:rPr lang="en" sz="1400"/>
              <a:t>What threshold would you set to activate this alarm?</a:t>
            </a:r>
            <a:endParaRPr sz="1400"/>
          </a:p>
          <a:p>
            <a:pPr marL="457200" lvl="0" indent="-317500" algn="l" rtl="0">
              <a:spcBef>
                <a:spcPts val="0"/>
              </a:spcBef>
              <a:spcAft>
                <a:spcPts val="0"/>
              </a:spcAft>
              <a:buSzPts val="1400"/>
              <a:buChar char="●"/>
            </a:pPr>
            <a:r>
              <a:rPr lang="en" sz="1400"/>
              <a:t>The threshold would be just 1.</a:t>
            </a:r>
            <a:endParaRPr sz="1400"/>
          </a:p>
        </p:txBody>
      </p:sp>
      <p:sp>
        <p:nvSpPr>
          <p:cNvPr id="1215" name="Google Shape;1215;p73"/>
          <p:cNvSpPr txBox="1">
            <a:spLocks noGrp="1"/>
          </p:cNvSpPr>
          <p:nvPr>
            <p:ph type="subTitle" idx="3"/>
          </p:nvPr>
        </p:nvSpPr>
        <p:spPr>
          <a:xfrm>
            <a:off x="4466800" y="1604700"/>
            <a:ext cx="4298400" cy="3301800"/>
          </a:xfrm>
          <a:prstGeom prst="rect">
            <a:avLst/>
          </a:prstGeom>
        </p:spPr>
        <p:txBody>
          <a:bodyPr spcFirstLastPara="1" wrap="square" lIns="457200" tIns="0" rIns="457200" bIns="0" anchor="t" anchorCtr="0">
            <a:noAutofit/>
          </a:bodyPr>
          <a:lstStyle/>
          <a:p>
            <a:pPr marL="0" lvl="0" indent="0" algn="l" rtl="0">
              <a:spcBef>
                <a:spcPts val="0"/>
              </a:spcBef>
              <a:spcAft>
                <a:spcPts val="0"/>
              </a:spcAft>
              <a:buNone/>
            </a:pPr>
            <a:r>
              <a:rPr lang="en" sz="1400"/>
              <a:t>What configuration can be set on the host to control access?</a:t>
            </a:r>
            <a:endParaRPr sz="1400"/>
          </a:p>
          <a:p>
            <a:pPr marL="457200" lvl="0" indent="-317500" algn="l" rtl="0">
              <a:spcBef>
                <a:spcPts val="0"/>
              </a:spcBef>
              <a:spcAft>
                <a:spcPts val="0"/>
              </a:spcAft>
              <a:buSzPts val="1400"/>
              <a:buChar char="●"/>
            </a:pPr>
            <a:r>
              <a:rPr lang="en" sz="1400"/>
              <a:t>Creating a whitelist of authorized IP addresses.</a:t>
            </a:r>
            <a:endParaRPr sz="1400"/>
          </a:p>
          <a:p>
            <a:pPr marL="0" lvl="0" indent="0" algn="l" rtl="0">
              <a:spcBef>
                <a:spcPts val="0"/>
              </a:spcBef>
              <a:spcAft>
                <a:spcPts val="0"/>
              </a:spcAft>
              <a:buNone/>
            </a:pPr>
            <a:endParaRPr sz="1400"/>
          </a:p>
          <a:p>
            <a:pPr marL="0" lvl="0" indent="0" algn="l" rtl="0">
              <a:spcBef>
                <a:spcPts val="0"/>
              </a:spcBef>
              <a:spcAft>
                <a:spcPts val="0"/>
              </a:spcAft>
              <a:buNone/>
            </a:pPr>
            <a:endParaRPr sz="1400"/>
          </a:p>
          <a:p>
            <a:pPr marL="0" lvl="0" indent="0" algn="l" rtl="0">
              <a:spcBef>
                <a:spcPts val="0"/>
              </a:spcBef>
              <a:spcAft>
                <a:spcPts val="0"/>
              </a:spcAft>
              <a:buClr>
                <a:schemeClr val="dk1"/>
              </a:buClr>
              <a:buSzPts val="1100"/>
              <a:buFont typeface="Arial"/>
              <a:buNone/>
            </a:pPr>
            <a:endParaRPr sz="1400"/>
          </a:p>
          <a:p>
            <a:pPr marL="0" lvl="0" indent="0" algn="l" rtl="0">
              <a:spcBef>
                <a:spcPts val="0"/>
              </a:spcBef>
              <a:spcAft>
                <a:spcPts val="0"/>
              </a:spcAft>
              <a:buClr>
                <a:schemeClr val="dk1"/>
              </a:buClr>
              <a:buSzPts val="1100"/>
              <a:buFont typeface="Arial"/>
              <a:buNone/>
            </a:pPr>
            <a:r>
              <a:rPr lang="en" sz="1400"/>
              <a:t>Describe the solution. If possible, provide the required command line(s). </a:t>
            </a:r>
            <a:endParaRPr sz="1400"/>
          </a:p>
          <a:p>
            <a:pPr marL="0" lvl="0" indent="0" algn="l" rtl="0">
              <a:spcBef>
                <a:spcPts val="0"/>
              </a:spcBef>
              <a:spcAft>
                <a:spcPts val="0"/>
              </a:spcAft>
              <a:buNone/>
            </a:pPr>
            <a:endParaRPr sz="14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19"/>
        <p:cNvGrpSpPr/>
        <p:nvPr/>
      </p:nvGrpSpPr>
      <p:grpSpPr>
        <a:xfrm>
          <a:off x="0" y="0"/>
          <a:ext cx="0" cy="0"/>
          <a:chOff x="0" y="0"/>
          <a:chExt cx="0" cy="0"/>
        </a:xfrm>
      </p:grpSpPr>
      <p:sp>
        <p:nvSpPr>
          <p:cNvPr id="1220" name="Google Shape;1220;p74"/>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Mitigation: Identifying Reverse Shell Uploads</a:t>
            </a:r>
            <a:endParaRPr/>
          </a:p>
        </p:txBody>
      </p:sp>
      <p:sp>
        <p:nvSpPr>
          <p:cNvPr id="1221" name="Google Shape;1221;p74"/>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222" name="Google Shape;1222;p74"/>
          <p:cNvSpPr txBox="1">
            <a:spLocks noGrp="1"/>
          </p:cNvSpPr>
          <p:nvPr>
            <p:ph type="subTitle" idx="2"/>
          </p:nvPr>
        </p:nvSpPr>
        <p:spPr>
          <a:xfrm>
            <a:off x="-12300" y="1602450"/>
            <a:ext cx="4298400" cy="3301800"/>
          </a:xfrm>
          <a:prstGeom prst="rect">
            <a:avLst/>
          </a:prstGeom>
        </p:spPr>
        <p:txBody>
          <a:bodyPr spcFirstLastPara="1" wrap="square" lIns="457200" tIns="0" rIns="457200" bIns="0" anchor="t" anchorCtr="0">
            <a:noAutofit/>
          </a:bodyPr>
          <a:lstStyle/>
          <a:p>
            <a:pPr marL="0" lvl="0" indent="0" algn="l" rtl="0">
              <a:spcBef>
                <a:spcPts val="0"/>
              </a:spcBef>
              <a:spcAft>
                <a:spcPts val="0"/>
              </a:spcAft>
              <a:buNone/>
            </a:pPr>
            <a:r>
              <a:rPr lang="en" sz="1400"/>
              <a:t>What kind of alarm can be set to detect future file uploads?</a:t>
            </a:r>
            <a:endParaRPr sz="1400"/>
          </a:p>
          <a:p>
            <a:pPr marL="0" lvl="0" indent="457200" algn="l" rtl="0">
              <a:spcBef>
                <a:spcPts val="0"/>
              </a:spcBef>
              <a:spcAft>
                <a:spcPts val="0"/>
              </a:spcAft>
              <a:buNone/>
            </a:pPr>
            <a:r>
              <a:rPr lang="en" sz="1400"/>
              <a:t>Set an alarm that activates when you see any “put” requests to *webdav* from untrusted IPs</a:t>
            </a:r>
            <a:endParaRPr sz="1400"/>
          </a:p>
          <a:p>
            <a:pPr marL="0" lvl="0" indent="0" algn="l" rtl="0">
              <a:spcBef>
                <a:spcPts val="0"/>
              </a:spcBef>
              <a:spcAft>
                <a:spcPts val="0"/>
              </a:spcAft>
              <a:buNone/>
            </a:pPr>
            <a:endParaRPr sz="1400"/>
          </a:p>
          <a:p>
            <a:pPr marL="0" lvl="0" indent="0" algn="l" rtl="0">
              <a:spcBef>
                <a:spcPts val="0"/>
              </a:spcBef>
              <a:spcAft>
                <a:spcPts val="0"/>
              </a:spcAft>
              <a:buNone/>
            </a:pPr>
            <a:endParaRPr sz="1400"/>
          </a:p>
          <a:p>
            <a:pPr marL="0" lvl="0" indent="0" algn="l" rtl="0">
              <a:spcBef>
                <a:spcPts val="0"/>
              </a:spcBef>
              <a:spcAft>
                <a:spcPts val="0"/>
              </a:spcAft>
              <a:buClr>
                <a:schemeClr val="dk1"/>
              </a:buClr>
              <a:buSzPts val="1100"/>
              <a:buFont typeface="Arial"/>
              <a:buNone/>
            </a:pPr>
            <a:r>
              <a:rPr lang="en" sz="1400"/>
              <a:t>What threshold would you set to activate this alarm?</a:t>
            </a:r>
            <a:endParaRPr sz="1400"/>
          </a:p>
          <a:p>
            <a:pPr marL="0" lvl="0" indent="457200" algn="l" rtl="0">
              <a:spcBef>
                <a:spcPts val="0"/>
              </a:spcBef>
              <a:spcAft>
                <a:spcPts val="0"/>
              </a:spcAft>
              <a:buClr>
                <a:schemeClr val="dk1"/>
              </a:buClr>
              <a:buSzPts val="1100"/>
              <a:buFont typeface="Arial"/>
              <a:buNone/>
            </a:pPr>
            <a:r>
              <a:rPr lang="en" sz="1400"/>
              <a:t>The threshold would be 1</a:t>
            </a:r>
            <a:endParaRPr sz="1400"/>
          </a:p>
          <a:p>
            <a:pPr marL="0" lvl="0" indent="0" algn="l" rtl="0">
              <a:spcBef>
                <a:spcPts val="0"/>
              </a:spcBef>
              <a:spcAft>
                <a:spcPts val="0"/>
              </a:spcAft>
              <a:buNone/>
            </a:pPr>
            <a:endParaRPr sz="1400"/>
          </a:p>
        </p:txBody>
      </p:sp>
      <p:sp>
        <p:nvSpPr>
          <p:cNvPr id="1223" name="Google Shape;1223;p74"/>
          <p:cNvSpPr txBox="1">
            <a:spLocks noGrp="1"/>
          </p:cNvSpPr>
          <p:nvPr>
            <p:ph type="subTitle" idx="3"/>
          </p:nvPr>
        </p:nvSpPr>
        <p:spPr>
          <a:xfrm>
            <a:off x="4466800" y="1604700"/>
            <a:ext cx="4298400" cy="3301800"/>
          </a:xfrm>
          <a:prstGeom prst="rect">
            <a:avLst/>
          </a:prstGeom>
        </p:spPr>
        <p:txBody>
          <a:bodyPr spcFirstLastPara="1" wrap="square" lIns="457200" tIns="0" rIns="457200" bIns="0" anchor="t" anchorCtr="0">
            <a:noAutofit/>
          </a:bodyPr>
          <a:lstStyle/>
          <a:p>
            <a:pPr marL="0" lvl="0" indent="0" algn="l" rtl="0">
              <a:spcBef>
                <a:spcPts val="0"/>
              </a:spcBef>
              <a:spcAft>
                <a:spcPts val="0"/>
              </a:spcAft>
              <a:buNone/>
            </a:pPr>
            <a:r>
              <a:rPr lang="en" sz="1400"/>
              <a:t>What configuration can be set on the host to block file uploads?</a:t>
            </a:r>
            <a:endParaRPr sz="1400"/>
          </a:p>
          <a:p>
            <a:pPr marL="0" lvl="0" indent="457200" algn="l" rtl="0">
              <a:spcBef>
                <a:spcPts val="0"/>
              </a:spcBef>
              <a:spcAft>
                <a:spcPts val="0"/>
              </a:spcAft>
              <a:buNone/>
            </a:pPr>
            <a:r>
              <a:rPr lang="en" sz="1400"/>
              <a:t>You would only allow access to “secret_folder” from trusted IPs</a:t>
            </a:r>
            <a:endParaRPr sz="1400"/>
          </a:p>
          <a:p>
            <a:pPr marL="0" lvl="0" indent="0" algn="l" rtl="0">
              <a:spcBef>
                <a:spcPts val="0"/>
              </a:spcBef>
              <a:spcAft>
                <a:spcPts val="0"/>
              </a:spcAft>
              <a:buNone/>
            </a:pPr>
            <a:endParaRPr sz="1400"/>
          </a:p>
          <a:p>
            <a:pPr marL="0" lvl="0" indent="0" algn="l" rtl="0">
              <a:spcBef>
                <a:spcPts val="0"/>
              </a:spcBef>
              <a:spcAft>
                <a:spcPts val="0"/>
              </a:spcAft>
              <a:buNone/>
            </a:pPr>
            <a:endParaRPr sz="1400"/>
          </a:p>
          <a:p>
            <a:pPr marL="0" lvl="0" indent="0" algn="l" rtl="0">
              <a:spcBef>
                <a:spcPts val="0"/>
              </a:spcBef>
              <a:spcAft>
                <a:spcPts val="0"/>
              </a:spcAft>
              <a:buClr>
                <a:schemeClr val="dk1"/>
              </a:buClr>
              <a:buSzPts val="1100"/>
              <a:buFont typeface="Arial"/>
              <a:buNone/>
            </a:pPr>
            <a:endParaRPr sz="1400"/>
          </a:p>
          <a:p>
            <a:pPr marL="0" lvl="0" indent="0" algn="l" rtl="0">
              <a:spcBef>
                <a:spcPts val="0"/>
              </a:spcBef>
              <a:spcAft>
                <a:spcPts val="0"/>
              </a:spcAft>
              <a:buClr>
                <a:schemeClr val="dk1"/>
              </a:buClr>
              <a:buSzPts val="1100"/>
              <a:buFont typeface="Arial"/>
              <a:buNone/>
            </a:pPr>
            <a:r>
              <a:rPr lang="en" sz="1400"/>
              <a:t>Describe the solution. If possible, provide the required command line.  </a:t>
            </a:r>
            <a:endParaRPr sz="1400"/>
          </a:p>
          <a:p>
            <a:pPr marL="0" lvl="0" indent="457200" algn="l" rtl="0">
              <a:spcBef>
                <a:spcPts val="0"/>
              </a:spcBef>
              <a:spcAft>
                <a:spcPts val="0"/>
              </a:spcAft>
              <a:buClr>
                <a:schemeClr val="dk1"/>
              </a:buClr>
              <a:buSzPts val="1100"/>
              <a:buFont typeface="Arial"/>
              <a:buNone/>
            </a:pPr>
            <a:r>
              <a:rPr lang="en" sz="1400"/>
              <a:t>You would have to change the httpd.conf file and set which IPs to allow into webdav </a:t>
            </a:r>
            <a:endParaRPr sz="1400"/>
          </a:p>
          <a:p>
            <a:pPr marL="0" lvl="0" indent="0" algn="l" rtl="0">
              <a:spcBef>
                <a:spcPts val="0"/>
              </a:spcBef>
              <a:spcAft>
                <a:spcPts val="0"/>
              </a:spcAft>
              <a:buClr>
                <a:schemeClr val="dk1"/>
              </a:buClr>
              <a:buSzPts val="1100"/>
              <a:buFont typeface="Arial"/>
              <a:buNone/>
            </a:pPr>
            <a:endParaRPr sz="1400"/>
          </a:p>
          <a:p>
            <a:pPr marL="0" lvl="0" indent="0" algn="l" rtl="0">
              <a:spcBef>
                <a:spcPts val="0"/>
              </a:spcBef>
              <a:spcAft>
                <a:spcPts val="0"/>
              </a:spcAft>
              <a:buNone/>
            </a:pPr>
            <a:endParaRPr sz="14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27"/>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50"/>
        <p:cNvGrpSpPr/>
        <p:nvPr/>
      </p:nvGrpSpPr>
      <p:grpSpPr>
        <a:xfrm>
          <a:off x="0" y="0"/>
          <a:ext cx="0" cy="0"/>
          <a:chOff x="0" y="0"/>
          <a:chExt cx="0" cy="0"/>
        </a:xfrm>
      </p:grpSpPr>
      <p:sp>
        <p:nvSpPr>
          <p:cNvPr id="1051" name="Google Shape;1051;p56"/>
          <p:cNvSpPr txBox="1">
            <a:spLocks noGrp="1"/>
          </p:cNvSpPr>
          <p:nvPr>
            <p:ph type="title"/>
          </p:nvPr>
        </p:nvSpPr>
        <p:spPr>
          <a:xfrm>
            <a:off x="274325" y="2088475"/>
            <a:ext cx="8595300" cy="79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Network Topology </a:t>
            </a:r>
            <a:endParaRPr/>
          </a:p>
        </p:txBody>
      </p:sp>
      <p:sp>
        <p:nvSpPr>
          <p:cNvPr id="1052" name="Google Shape;1052;p56"/>
          <p:cNvSpPr txBox="1"/>
          <p:nvPr/>
        </p:nvSpPr>
        <p:spPr>
          <a:xfrm>
            <a:off x="8607775" y="4957200"/>
            <a:ext cx="261900" cy="105600"/>
          </a:xfrm>
          <a:prstGeom prst="rect">
            <a:avLst/>
          </a:prstGeom>
          <a:noFill/>
          <a:ln>
            <a:noFill/>
          </a:ln>
        </p:spPr>
        <p:txBody>
          <a:bodyPr spcFirstLastPara="1" wrap="square" lIns="0" tIns="0" rIns="0" bIns="91425" anchor="t" anchorCtr="0">
            <a:noAutofit/>
          </a:bodyPr>
          <a:lstStyle/>
          <a:p>
            <a:pPr marL="0" lvl="0" indent="0" algn="r" rtl="0">
              <a:spcBef>
                <a:spcPts val="0"/>
              </a:spcBef>
              <a:spcAft>
                <a:spcPts val="0"/>
              </a:spcAft>
              <a:buNone/>
            </a:pPr>
            <a:fld id="{00000000-1234-1234-1234-123412341234}" type="slidenum">
              <a:rPr lang="en" sz="600"/>
              <a:t>3</a:t>
            </a:fld>
            <a:endParaRPr sz="6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7" name="Google Shape;1057;p57"/>
          <p:cNvSpPr txBox="1">
            <a:spLocks noGrp="1"/>
          </p:cNvSpPr>
          <p:nvPr>
            <p:ph type="body" idx="2"/>
          </p:nvPr>
        </p:nvSpPr>
        <p:spPr>
          <a:xfrm>
            <a:off x="115375" y="910475"/>
            <a:ext cx="6699600" cy="3897600"/>
          </a:xfrm>
          <a:prstGeom prst="rect">
            <a:avLst/>
          </a:prstGeom>
          <a:solidFill>
            <a:srgbClr val="1D8BE6">
              <a:alpha val="14530"/>
            </a:srgbClr>
          </a:solidFill>
        </p:spPr>
        <p:txBody>
          <a:bodyPr spcFirstLastPara="1" wrap="square" lIns="457200" tIns="0" rIns="457200" bIns="914400" anchor="t" anchorCtr="0">
            <a:noAutofit/>
          </a:bodyPr>
          <a:lstStyle/>
          <a:p>
            <a:pPr marL="0" lvl="0" indent="0" algn="l" rtl="0">
              <a:spcBef>
                <a:spcPts val="0"/>
              </a:spcBef>
              <a:spcAft>
                <a:spcPts val="0"/>
              </a:spcAft>
              <a:buNone/>
            </a:pPr>
            <a:endParaRPr/>
          </a:p>
          <a:p>
            <a:pPr marL="0" lvl="0" indent="0" algn="l" rtl="0">
              <a:spcBef>
                <a:spcPts val="800"/>
              </a:spcBef>
              <a:spcAft>
                <a:spcPts val="0"/>
              </a:spcAft>
              <a:buNone/>
            </a:pPr>
            <a:endParaRPr/>
          </a:p>
          <a:p>
            <a:pPr marL="0" lvl="0" indent="0" algn="l" rtl="0">
              <a:spcBef>
                <a:spcPts val="800"/>
              </a:spcBef>
              <a:spcAft>
                <a:spcPts val="0"/>
              </a:spcAft>
              <a:buNone/>
            </a:pPr>
            <a:endParaRPr/>
          </a:p>
          <a:p>
            <a:pPr marL="0" lvl="0" indent="0" algn="l" rtl="0">
              <a:spcBef>
                <a:spcPts val="800"/>
              </a:spcBef>
              <a:spcAft>
                <a:spcPts val="0"/>
              </a:spcAft>
              <a:buNone/>
            </a:pPr>
            <a:endParaRPr/>
          </a:p>
          <a:p>
            <a:pPr marL="0" marR="0" lvl="0" indent="0" algn="ctr" rtl="0">
              <a:lnSpc>
                <a:spcPct val="100000"/>
              </a:lnSpc>
              <a:spcBef>
                <a:spcPts val="800"/>
              </a:spcBef>
              <a:spcAft>
                <a:spcPts val="0"/>
              </a:spcAft>
              <a:buNone/>
            </a:pPr>
            <a:r>
              <a:rPr lang="en" sz="1800" b="1"/>
              <a:t>[Insert Here]</a:t>
            </a:r>
            <a:endParaRPr sz="1800" b="1"/>
          </a:p>
          <a:p>
            <a:pPr marL="0" lvl="0" indent="0" algn="l" rtl="0">
              <a:spcBef>
                <a:spcPts val="0"/>
              </a:spcBef>
              <a:spcAft>
                <a:spcPts val="0"/>
              </a:spcAft>
              <a:buNone/>
            </a:pPr>
            <a:endParaRPr/>
          </a:p>
          <a:p>
            <a:pPr marL="0" lvl="0" indent="0" algn="l" rtl="0">
              <a:spcBef>
                <a:spcPts val="800"/>
              </a:spcBef>
              <a:spcAft>
                <a:spcPts val="0"/>
              </a:spcAft>
              <a:buNone/>
            </a:pPr>
            <a:r>
              <a:rPr lang="en"/>
              <a:t>Use </a:t>
            </a:r>
            <a:r>
              <a:rPr lang="en" u="sng">
                <a:solidFill>
                  <a:schemeClr val="hlink"/>
                </a:solidFill>
                <a:hlinkClick r:id="rId3"/>
              </a:rPr>
              <a:t>draw.io</a:t>
            </a:r>
            <a:r>
              <a:rPr lang="en">
                <a:solidFill>
                  <a:schemeClr val="dk1"/>
                </a:solidFill>
              </a:rPr>
              <a:t> to create</a:t>
            </a:r>
            <a:r>
              <a:rPr lang="en"/>
              <a:t> a diagram of the network.</a:t>
            </a:r>
            <a:endParaRPr/>
          </a:p>
          <a:p>
            <a:pPr marL="0" lvl="0" indent="0" algn="l" rtl="0">
              <a:spcBef>
                <a:spcPts val="800"/>
              </a:spcBef>
              <a:spcAft>
                <a:spcPts val="0"/>
              </a:spcAft>
              <a:buClr>
                <a:schemeClr val="dk1"/>
              </a:buClr>
              <a:buSzPts val="1100"/>
              <a:buFont typeface="Arial"/>
              <a:buNone/>
            </a:pPr>
            <a:r>
              <a:rPr lang="en"/>
              <a:t>Add your diagram to this slide and fill out the data in the sidebar.</a:t>
            </a:r>
            <a:endParaRPr/>
          </a:p>
          <a:p>
            <a:pPr marL="0" lvl="0" indent="0" algn="l" rtl="0">
              <a:spcBef>
                <a:spcPts val="800"/>
              </a:spcBef>
              <a:spcAft>
                <a:spcPts val="0"/>
              </a:spcAft>
              <a:buClr>
                <a:schemeClr val="dk1"/>
              </a:buClr>
              <a:buSzPts val="1100"/>
              <a:buFont typeface="Arial"/>
              <a:buNone/>
            </a:pPr>
            <a:endParaRPr/>
          </a:p>
          <a:p>
            <a:pPr marL="0" lvl="0" indent="0" algn="l" rtl="0">
              <a:spcBef>
                <a:spcPts val="800"/>
              </a:spcBef>
              <a:spcAft>
                <a:spcPts val="800"/>
              </a:spcAft>
              <a:buNone/>
            </a:pPr>
            <a:endParaRPr/>
          </a:p>
        </p:txBody>
      </p:sp>
      <p:sp>
        <p:nvSpPr>
          <p:cNvPr id="1058" name="Google Shape;1058;p57"/>
          <p:cNvSpPr txBox="1">
            <a:spLocks noGrp="1"/>
          </p:cNvSpPr>
          <p:nvPr>
            <p:ph type="subTitle" idx="3"/>
          </p:nvPr>
        </p:nvSpPr>
        <p:spPr>
          <a:xfrm>
            <a:off x="7056300" y="910475"/>
            <a:ext cx="1814100" cy="3784800"/>
          </a:xfrm>
          <a:prstGeom prst="rect">
            <a:avLst/>
          </a:prstGeom>
        </p:spPr>
        <p:txBody>
          <a:bodyPr spcFirstLastPara="1" wrap="square" lIns="182875" tIns="182875" rIns="182875" bIns="182875" anchor="t" anchorCtr="0">
            <a:noAutofit/>
          </a:bodyPr>
          <a:lstStyle/>
          <a:p>
            <a:pPr marL="0" lvl="0" indent="0" algn="l" rtl="0">
              <a:spcBef>
                <a:spcPts val="0"/>
              </a:spcBef>
              <a:spcAft>
                <a:spcPts val="0"/>
              </a:spcAft>
              <a:buClr>
                <a:schemeClr val="dk1"/>
              </a:buClr>
              <a:buSzPts val="1100"/>
              <a:buFont typeface="Arial"/>
              <a:buNone/>
            </a:pPr>
            <a:r>
              <a:rPr lang="en" sz="1100">
                <a:latin typeface="Roboto Black"/>
                <a:ea typeface="Roboto Black"/>
                <a:cs typeface="Roboto Black"/>
                <a:sym typeface="Roboto Black"/>
              </a:rPr>
              <a:t>Network</a:t>
            </a:r>
            <a:endParaRPr sz="1100" b="1"/>
          </a:p>
          <a:p>
            <a:pPr marL="0" lvl="0" indent="0" algn="l" rtl="0">
              <a:spcBef>
                <a:spcPts val="0"/>
              </a:spcBef>
              <a:spcAft>
                <a:spcPts val="0"/>
              </a:spcAft>
              <a:buClr>
                <a:schemeClr val="dk1"/>
              </a:buClr>
              <a:buSzPts val="1100"/>
              <a:buFont typeface="Arial"/>
              <a:buNone/>
            </a:pPr>
            <a:r>
              <a:rPr lang="en"/>
              <a:t>Address Range: 192.168.1.0/24</a:t>
            </a:r>
            <a:endParaRPr/>
          </a:p>
          <a:p>
            <a:pPr marL="0" lvl="0" indent="0" algn="l" rtl="0">
              <a:spcBef>
                <a:spcPts val="0"/>
              </a:spcBef>
              <a:spcAft>
                <a:spcPts val="0"/>
              </a:spcAft>
              <a:buClr>
                <a:schemeClr val="dk1"/>
              </a:buClr>
              <a:buSzPts val="1100"/>
              <a:buFont typeface="Arial"/>
              <a:buNone/>
            </a:pPr>
            <a:r>
              <a:rPr lang="en"/>
              <a:t>Netmask: 255.255.255.0</a:t>
            </a:r>
            <a:endParaRPr/>
          </a:p>
          <a:p>
            <a:pPr marL="0" lvl="0" indent="0" algn="l" rtl="0">
              <a:spcBef>
                <a:spcPts val="0"/>
              </a:spcBef>
              <a:spcAft>
                <a:spcPts val="0"/>
              </a:spcAft>
              <a:buClr>
                <a:schemeClr val="dk1"/>
              </a:buClr>
              <a:buSzPts val="1100"/>
              <a:buFont typeface="Arial"/>
              <a:buNone/>
            </a:pPr>
            <a:r>
              <a:rPr lang="en"/>
              <a:t>Gateway: 192.168.1.1</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sz="1100">
                <a:latin typeface="Roboto Black"/>
                <a:ea typeface="Roboto Black"/>
                <a:cs typeface="Roboto Black"/>
                <a:sym typeface="Roboto Black"/>
              </a:rPr>
              <a:t>Machines</a:t>
            </a:r>
            <a:endParaRPr sz="1100">
              <a:latin typeface="Roboto Black"/>
              <a:ea typeface="Roboto Black"/>
              <a:cs typeface="Roboto Black"/>
              <a:sym typeface="Roboto Black"/>
            </a:endParaRPr>
          </a:p>
          <a:p>
            <a:pPr marL="0" lvl="0" indent="0" algn="l" rtl="0">
              <a:spcBef>
                <a:spcPts val="0"/>
              </a:spcBef>
              <a:spcAft>
                <a:spcPts val="0"/>
              </a:spcAft>
              <a:buClr>
                <a:schemeClr val="dk1"/>
              </a:buClr>
              <a:buSzPts val="1100"/>
              <a:buFont typeface="Arial"/>
              <a:buNone/>
            </a:pPr>
            <a:r>
              <a:rPr lang="en"/>
              <a:t>IPv4: 192.168.1.90</a:t>
            </a:r>
            <a:endParaRPr/>
          </a:p>
          <a:p>
            <a:pPr marL="0" lvl="0" indent="0" algn="l" rtl="0">
              <a:spcBef>
                <a:spcPts val="0"/>
              </a:spcBef>
              <a:spcAft>
                <a:spcPts val="0"/>
              </a:spcAft>
              <a:buClr>
                <a:schemeClr val="dk1"/>
              </a:buClr>
              <a:buSzPts val="1100"/>
              <a:buFont typeface="Arial"/>
              <a:buNone/>
            </a:pPr>
            <a:r>
              <a:rPr lang="en"/>
              <a:t>OS: Linux</a:t>
            </a:r>
            <a:endParaRPr/>
          </a:p>
          <a:p>
            <a:pPr marL="0" lvl="0" indent="0" algn="l" rtl="0">
              <a:spcBef>
                <a:spcPts val="0"/>
              </a:spcBef>
              <a:spcAft>
                <a:spcPts val="0"/>
              </a:spcAft>
              <a:buClr>
                <a:schemeClr val="dk1"/>
              </a:buClr>
              <a:buSzPts val="1100"/>
              <a:buFont typeface="Arial"/>
              <a:buNone/>
            </a:pPr>
            <a:r>
              <a:rPr lang="en"/>
              <a:t>Hostname: Kali</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IPv4: 192.168.1.105</a:t>
            </a:r>
            <a:endParaRPr/>
          </a:p>
          <a:p>
            <a:pPr marL="0" lvl="0" indent="0" algn="l" rtl="0">
              <a:spcBef>
                <a:spcPts val="0"/>
              </a:spcBef>
              <a:spcAft>
                <a:spcPts val="0"/>
              </a:spcAft>
              <a:buClr>
                <a:schemeClr val="dk1"/>
              </a:buClr>
              <a:buSzPts val="1100"/>
              <a:buFont typeface="Arial"/>
              <a:buNone/>
            </a:pPr>
            <a:r>
              <a:rPr lang="en"/>
              <a:t>OS: Linux</a:t>
            </a:r>
            <a:endParaRPr/>
          </a:p>
          <a:p>
            <a:pPr marL="0" lvl="0" indent="0" algn="l" rtl="0">
              <a:spcBef>
                <a:spcPts val="0"/>
              </a:spcBef>
              <a:spcAft>
                <a:spcPts val="0"/>
              </a:spcAft>
              <a:buClr>
                <a:schemeClr val="dk1"/>
              </a:buClr>
              <a:buSzPts val="1100"/>
              <a:buFont typeface="Arial"/>
              <a:buNone/>
            </a:pPr>
            <a:r>
              <a:rPr lang="en"/>
              <a:t>Hostname: Capstone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IPv4: 192.168.0.100</a:t>
            </a:r>
            <a:endParaRPr/>
          </a:p>
          <a:p>
            <a:pPr marL="0" lvl="0" indent="0" algn="l" rtl="0">
              <a:spcBef>
                <a:spcPts val="0"/>
              </a:spcBef>
              <a:spcAft>
                <a:spcPts val="0"/>
              </a:spcAft>
              <a:buClr>
                <a:schemeClr val="dk1"/>
              </a:buClr>
              <a:buSzPts val="1100"/>
              <a:buFont typeface="Arial"/>
              <a:buNone/>
            </a:pPr>
            <a:r>
              <a:rPr lang="en"/>
              <a:t>OS: Linux</a:t>
            </a:r>
            <a:endParaRPr/>
          </a:p>
          <a:p>
            <a:pPr marL="0" lvl="0" indent="0" algn="l" rtl="0">
              <a:spcBef>
                <a:spcPts val="0"/>
              </a:spcBef>
              <a:spcAft>
                <a:spcPts val="0"/>
              </a:spcAft>
              <a:buClr>
                <a:schemeClr val="dk1"/>
              </a:buClr>
              <a:buSzPts val="1100"/>
              <a:buFont typeface="Arial"/>
              <a:buNone/>
            </a:pPr>
            <a:r>
              <a:rPr lang="en"/>
              <a:t>Hostname: ELK</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IPv4: 192.168.1.1</a:t>
            </a:r>
            <a:endParaRPr/>
          </a:p>
          <a:p>
            <a:pPr marL="0" lvl="0" indent="0" algn="l" rtl="0">
              <a:spcBef>
                <a:spcPts val="0"/>
              </a:spcBef>
              <a:spcAft>
                <a:spcPts val="0"/>
              </a:spcAft>
              <a:buClr>
                <a:schemeClr val="dk1"/>
              </a:buClr>
              <a:buSzPts val="1100"/>
              <a:buFont typeface="Arial"/>
              <a:buNone/>
            </a:pPr>
            <a:r>
              <a:rPr lang="en"/>
              <a:t>OS: Windows</a:t>
            </a:r>
            <a:endParaRPr/>
          </a:p>
          <a:p>
            <a:pPr marL="0" lvl="0" indent="0" algn="l" rtl="0">
              <a:spcBef>
                <a:spcPts val="0"/>
              </a:spcBef>
              <a:spcAft>
                <a:spcPts val="0"/>
              </a:spcAft>
              <a:buClr>
                <a:schemeClr val="dk1"/>
              </a:buClr>
              <a:buSzPts val="1100"/>
              <a:buFont typeface="Arial"/>
              <a:buNone/>
            </a:pPr>
            <a:r>
              <a:rPr lang="en"/>
              <a:t>Hostname:</a:t>
            </a:r>
            <a:endParaRPr/>
          </a:p>
          <a:p>
            <a:pPr marL="0" lvl="0" indent="0" algn="l" rtl="0">
              <a:spcBef>
                <a:spcPts val="0"/>
              </a:spcBef>
              <a:spcAft>
                <a:spcPts val="0"/>
              </a:spcAft>
              <a:buClr>
                <a:schemeClr val="dk1"/>
              </a:buClr>
              <a:buSzPts val="1100"/>
              <a:buFont typeface="Arial"/>
              <a:buNone/>
            </a:pPr>
            <a:r>
              <a:rPr lang="en"/>
              <a:t>Red vs Blue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1059" name="Google Shape;1059;p57"/>
          <p:cNvSpPr txBox="1">
            <a:spLocks noGrp="1"/>
          </p:cNvSpPr>
          <p:nvPr>
            <p:ph type="title"/>
          </p:nvPr>
        </p:nvSpPr>
        <p:spPr>
          <a:xfrm>
            <a:off x="-12425" y="0"/>
            <a:ext cx="6699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Network Topology</a:t>
            </a:r>
            <a:endParaRPr/>
          </a:p>
        </p:txBody>
      </p:sp>
      <p:sp>
        <p:nvSpPr>
          <p:cNvPr id="1060" name="Google Shape;1060;p57"/>
          <p:cNvSpPr txBox="1">
            <a:spLocks noGrp="1"/>
          </p:cNvSpPr>
          <p:nvPr>
            <p:ph type="subTitle" idx="4"/>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pic>
        <p:nvPicPr>
          <p:cNvPr id="1061" name="Google Shape;1061;p57"/>
          <p:cNvPicPr preferRelativeResize="0"/>
          <p:nvPr/>
        </p:nvPicPr>
        <p:blipFill>
          <a:blip r:embed="rId4">
            <a:alphaModFix/>
          </a:blip>
          <a:stretch>
            <a:fillRect/>
          </a:stretch>
        </p:blipFill>
        <p:spPr>
          <a:xfrm>
            <a:off x="115375" y="794325"/>
            <a:ext cx="6699600" cy="40137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65"/>
        <p:cNvGrpSpPr/>
        <p:nvPr/>
      </p:nvGrpSpPr>
      <p:grpSpPr>
        <a:xfrm>
          <a:off x="0" y="0"/>
          <a:ext cx="0" cy="0"/>
          <a:chOff x="0" y="0"/>
          <a:chExt cx="0" cy="0"/>
        </a:xfrm>
      </p:grpSpPr>
      <p:pic>
        <p:nvPicPr>
          <p:cNvPr id="1066" name="Google Shape;1066;p58"/>
          <p:cNvPicPr preferRelativeResize="0"/>
          <p:nvPr/>
        </p:nvPicPr>
        <p:blipFill>
          <a:blip r:embed="rId3">
            <a:alphaModFix/>
          </a:blip>
          <a:stretch>
            <a:fillRect/>
          </a:stretch>
        </p:blipFill>
        <p:spPr>
          <a:xfrm>
            <a:off x="274322" y="289900"/>
            <a:ext cx="8595295" cy="4593614"/>
          </a:xfrm>
          <a:prstGeom prst="rect">
            <a:avLst/>
          </a:prstGeom>
          <a:noFill/>
          <a:ln>
            <a:noFill/>
          </a:ln>
        </p:spPr>
      </p:pic>
      <p:sp>
        <p:nvSpPr>
          <p:cNvPr id="1067" name="Google Shape;1067;p58"/>
          <p:cNvSpPr txBox="1"/>
          <p:nvPr/>
        </p:nvSpPr>
        <p:spPr>
          <a:xfrm>
            <a:off x="8607775" y="4957200"/>
            <a:ext cx="261900" cy="105600"/>
          </a:xfrm>
          <a:prstGeom prst="rect">
            <a:avLst/>
          </a:prstGeom>
          <a:noFill/>
          <a:ln>
            <a:noFill/>
          </a:ln>
        </p:spPr>
        <p:txBody>
          <a:bodyPr spcFirstLastPara="1" wrap="square" lIns="0" tIns="0" rIns="0" bIns="91425" anchor="t" anchorCtr="0">
            <a:noAutofit/>
          </a:bodyPr>
          <a:lstStyle/>
          <a:p>
            <a:pPr marL="0" lvl="0" indent="0" algn="r" rtl="0">
              <a:spcBef>
                <a:spcPts val="0"/>
              </a:spcBef>
              <a:spcAft>
                <a:spcPts val="0"/>
              </a:spcAft>
              <a:buNone/>
            </a:pPr>
            <a:fld id="{00000000-1234-1234-1234-123412341234}" type="slidenum">
              <a:rPr lang="en" sz="600"/>
              <a:t>5</a:t>
            </a:fld>
            <a:endParaRPr sz="600"/>
          </a:p>
        </p:txBody>
      </p:sp>
      <p:sp>
        <p:nvSpPr>
          <p:cNvPr id="1068" name="Google Shape;1068;p58"/>
          <p:cNvSpPr txBox="1">
            <a:spLocks noGrp="1"/>
          </p:cNvSpPr>
          <p:nvPr>
            <p:ph type="title"/>
          </p:nvPr>
        </p:nvSpPr>
        <p:spPr>
          <a:xfrm>
            <a:off x="274325" y="1851100"/>
            <a:ext cx="8595300" cy="102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b="1"/>
              <a:t>Red Team</a:t>
            </a:r>
            <a:endParaRPr b="1"/>
          </a:p>
          <a:p>
            <a:pPr marL="0" lvl="0" indent="0" algn="ctr" rtl="0">
              <a:spcBef>
                <a:spcPts val="0"/>
              </a:spcBef>
              <a:spcAft>
                <a:spcPts val="0"/>
              </a:spcAft>
              <a:buClr>
                <a:schemeClr val="dk1"/>
              </a:buClr>
              <a:buSzPts val="1100"/>
              <a:buFont typeface="Arial"/>
              <a:buNone/>
            </a:pPr>
            <a:r>
              <a:rPr lang="en">
                <a:latin typeface="Roboto Light"/>
                <a:ea typeface="Roboto Light"/>
                <a:cs typeface="Roboto Light"/>
                <a:sym typeface="Roboto Light"/>
              </a:rPr>
              <a:t>Security Assessment</a:t>
            </a:r>
            <a:endParaRPr>
              <a:latin typeface="Roboto Light"/>
              <a:ea typeface="Roboto Light"/>
              <a:cs typeface="Roboto Light"/>
              <a:sym typeface="Roboto Light"/>
            </a:endParaRPr>
          </a:p>
          <a:p>
            <a:pPr marL="0" lvl="0" indent="0" algn="ctr" rtl="0">
              <a:spcBef>
                <a:spcPts val="0"/>
              </a:spcBef>
              <a:spcAft>
                <a:spcPts val="0"/>
              </a:spcAft>
              <a:buNone/>
            </a:pPr>
            <a:endParaRPr>
              <a:latin typeface="Roboto Light"/>
              <a:ea typeface="Roboto Light"/>
              <a:cs typeface="Roboto Light"/>
              <a:sym typeface="Roboto Light"/>
            </a:endParaRPr>
          </a:p>
        </p:txBody>
      </p:sp>
      <p:sp>
        <p:nvSpPr>
          <p:cNvPr id="1069" name="Google Shape;1069;p58"/>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73"/>
        <p:cNvGrpSpPr/>
        <p:nvPr/>
      </p:nvGrpSpPr>
      <p:grpSpPr>
        <a:xfrm>
          <a:off x="0" y="0"/>
          <a:ext cx="0" cy="0"/>
          <a:chOff x="0" y="0"/>
          <a:chExt cx="0" cy="0"/>
        </a:xfrm>
      </p:grpSpPr>
      <p:sp>
        <p:nvSpPr>
          <p:cNvPr id="1074" name="Google Shape;1074;p59"/>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Recon: Describing the Target</a:t>
            </a:r>
            <a:endParaRPr/>
          </a:p>
        </p:txBody>
      </p:sp>
      <p:sp>
        <p:nvSpPr>
          <p:cNvPr id="1075" name="Google Shape;1075;p59"/>
          <p:cNvSpPr txBox="1">
            <a:spLocks noGrp="1"/>
          </p:cNvSpPr>
          <p:nvPr>
            <p:ph type="subTitle" idx="1"/>
          </p:nvPr>
        </p:nvSpPr>
        <p:spPr>
          <a:xfrm>
            <a:off x="0" y="675975"/>
            <a:ext cx="9144000" cy="364800"/>
          </a:xfrm>
          <a:prstGeom prst="rect">
            <a:avLst/>
          </a:prstGeom>
        </p:spPr>
        <p:txBody>
          <a:bodyPr spcFirstLastPara="1" wrap="square" lIns="457200" tIns="91425" rIns="457200" bIns="0" anchor="t" anchorCtr="0">
            <a:noAutofit/>
          </a:bodyPr>
          <a:lstStyle/>
          <a:p>
            <a:pPr marL="0" marR="0" lvl="0" indent="0" algn="l" rtl="0">
              <a:lnSpc>
                <a:spcPct val="100000"/>
              </a:lnSpc>
              <a:spcBef>
                <a:spcPts val="0"/>
              </a:spcBef>
              <a:spcAft>
                <a:spcPts val="0"/>
              </a:spcAft>
              <a:buNone/>
            </a:pPr>
            <a:r>
              <a:rPr lang="en">
                <a:latin typeface="Roboto Medium"/>
                <a:ea typeface="Roboto Medium"/>
                <a:cs typeface="Roboto Medium"/>
                <a:sym typeface="Roboto Medium"/>
              </a:rPr>
              <a:t>Nmap identified the following hosts on the network:</a:t>
            </a:r>
            <a:endParaRPr>
              <a:latin typeface="Roboto Medium"/>
              <a:ea typeface="Roboto Medium"/>
              <a:cs typeface="Roboto Medium"/>
              <a:sym typeface="Roboto Medium"/>
            </a:endParaRPr>
          </a:p>
        </p:txBody>
      </p:sp>
      <p:sp>
        <p:nvSpPr>
          <p:cNvPr id="1076" name="Google Shape;1076;p59"/>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graphicFrame>
        <p:nvGraphicFramePr>
          <p:cNvPr id="1077" name="Google Shape;1077;p59"/>
          <p:cNvGraphicFramePr/>
          <p:nvPr/>
        </p:nvGraphicFramePr>
        <p:xfrm>
          <a:off x="419800" y="1198750"/>
          <a:ext cx="8346600" cy="3577125"/>
        </p:xfrm>
        <a:graphic>
          <a:graphicData uri="http://schemas.openxmlformats.org/drawingml/2006/table">
            <a:tbl>
              <a:tblPr>
                <a:noFill/>
                <a:tableStyleId>{528C728D-4F42-48A7-9C1E-5B8EE6095085}</a:tableStyleId>
              </a:tblPr>
              <a:tblGrid>
                <a:gridCol w="2782200">
                  <a:extLst>
                    <a:ext uri="{9D8B030D-6E8A-4147-A177-3AD203B41FA5}">
                      <a16:colId xmlns:a16="http://schemas.microsoft.com/office/drawing/2014/main" val="20000"/>
                    </a:ext>
                  </a:extLst>
                </a:gridCol>
                <a:gridCol w="2782200">
                  <a:extLst>
                    <a:ext uri="{9D8B030D-6E8A-4147-A177-3AD203B41FA5}">
                      <a16:colId xmlns:a16="http://schemas.microsoft.com/office/drawing/2014/main" val="20001"/>
                    </a:ext>
                  </a:extLst>
                </a:gridCol>
                <a:gridCol w="2782200">
                  <a:extLst>
                    <a:ext uri="{9D8B030D-6E8A-4147-A177-3AD203B41FA5}">
                      <a16:colId xmlns:a16="http://schemas.microsoft.com/office/drawing/2014/main" val="20002"/>
                    </a:ext>
                  </a:extLst>
                </a:gridCol>
              </a:tblGrid>
              <a:tr h="403225">
                <a:tc>
                  <a:txBody>
                    <a:bodyPr/>
                    <a:lstStyle/>
                    <a:p>
                      <a:pPr marL="0" lvl="0" indent="0" algn="l" rtl="0">
                        <a:spcBef>
                          <a:spcPts val="0"/>
                        </a:spcBef>
                        <a:spcAft>
                          <a:spcPts val="0"/>
                        </a:spcAft>
                        <a:buNone/>
                      </a:pPr>
                      <a:r>
                        <a:rPr lang="en" b="1">
                          <a:solidFill>
                            <a:srgbClr val="FFFFFF"/>
                          </a:solidFill>
                          <a:latin typeface="Roboto"/>
                          <a:ea typeface="Roboto"/>
                          <a:cs typeface="Roboto"/>
                          <a:sym typeface="Roboto"/>
                        </a:rPr>
                        <a:t>Hostname</a:t>
                      </a:r>
                      <a:endParaRPr b="1">
                        <a:solidFill>
                          <a:srgbClr val="FFFFFF"/>
                        </a:solidFill>
                        <a:latin typeface="Roboto"/>
                        <a:ea typeface="Roboto"/>
                        <a:cs typeface="Roboto"/>
                        <a:sym typeface="Roboto"/>
                      </a:endParaRPr>
                    </a:p>
                  </a:txBody>
                  <a:tcPr marL="182875" marR="18287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rgbClr val="990000"/>
                    </a:solidFill>
                  </a:tcPr>
                </a:tc>
                <a:tc>
                  <a:txBody>
                    <a:bodyPr/>
                    <a:lstStyle/>
                    <a:p>
                      <a:pPr marL="0" lvl="0" indent="0" algn="l" rtl="0">
                        <a:spcBef>
                          <a:spcPts val="0"/>
                        </a:spcBef>
                        <a:spcAft>
                          <a:spcPts val="0"/>
                        </a:spcAft>
                        <a:buNone/>
                      </a:pPr>
                      <a:r>
                        <a:rPr lang="en" b="1">
                          <a:solidFill>
                            <a:srgbClr val="FFFFFF"/>
                          </a:solidFill>
                          <a:latin typeface="Roboto"/>
                          <a:ea typeface="Roboto"/>
                          <a:cs typeface="Roboto"/>
                          <a:sym typeface="Roboto"/>
                        </a:rPr>
                        <a:t>IP Address</a:t>
                      </a:r>
                      <a:endParaRPr b="1">
                        <a:solidFill>
                          <a:srgbClr val="FFFFFF"/>
                        </a:solidFill>
                        <a:latin typeface="Roboto"/>
                        <a:ea typeface="Roboto"/>
                        <a:cs typeface="Roboto"/>
                        <a:sym typeface="Roboto"/>
                      </a:endParaRPr>
                    </a:p>
                  </a:txBody>
                  <a:tcPr marL="182875" marR="18287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rgbClr val="990000"/>
                    </a:solidFill>
                  </a:tcPr>
                </a:tc>
                <a:tc>
                  <a:txBody>
                    <a:bodyPr/>
                    <a:lstStyle/>
                    <a:p>
                      <a:pPr marL="0" lvl="0" indent="0" algn="l" rtl="0">
                        <a:spcBef>
                          <a:spcPts val="0"/>
                        </a:spcBef>
                        <a:spcAft>
                          <a:spcPts val="0"/>
                        </a:spcAft>
                        <a:buNone/>
                      </a:pPr>
                      <a:r>
                        <a:rPr lang="en" b="1">
                          <a:solidFill>
                            <a:srgbClr val="FFFFFF"/>
                          </a:solidFill>
                          <a:latin typeface="Roboto"/>
                          <a:ea typeface="Roboto"/>
                          <a:cs typeface="Roboto"/>
                          <a:sym typeface="Roboto"/>
                        </a:rPr>
                        <a:t>Role on Network</a:t>
                      </a:r>
                      <a:endParaRPr b="1">
                        <a:solidFill>
                          <a:srgbClr val="FFFFFF"/>
                        </a:solidFill>
                        <a:latin typeface="Roboto"/>
                        <a:ea typeface="Roboto"/>
                        <a:cs typeface="Roboto"/>
                        <a:sym typeface="Roboto"/>
                      </a:endParaRPr>
                    </a:p>
                  </a:txBody>
                  <a:tcPr marL="182875" marR="18287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rgbClr val="990000"/>
                    </a:solidFill>
                  </a:tcPr>
                </a:tc>
                <a:extLst>
                  <a:ext uri="{0D108BD9-81ED-4DB2-BD59-A6C34878D82A}">
                    <a16:rowId xmlns:a16="http://schemas.microsoft.com/office/drawing/2014/main" val="10000"/>
                  </a:ext>
                </a:extLst>
              </a:tr>
              <a:tr h="793475">
                <a:tc>
                  <a:txBody>
                    <a:bodyPr/>
                    <a:lstStyle/>
                    <a:p>
                      <a:pPr marL="0" lvl="0" indent="0" algn="l" rtl="0">
                        <a:spcBef>
                          <a:spcPts val="0"/>
                        </a:spcBef>
                        <a:spcAft>
                          <a:spcPts val="0"/>
                        </a:spcAft>
                        <a:buNone/>
                      </a:pPr>
                      <a:r>
                        <a:rPr lang="en" sz="1200">
                          <a:latin typeface="Roboto"/>
                          <a:ea typeface="Roboto"/>
                          <a:cs typeface="Roboto"/>
                          <a:sym typeface="Roboto"/>
                        </a:rPr>
                        <a:t>Capstone</a:t>
                      </a:r>
                      <a:endParaRPr sz="1200">
                        <a:latin typeface="Roboto"/>
                        <a:ea typeface="Roboto"/>
                        <a:cs typeface="Roboto"/>
                        <a:sym typeface="Roboto"/>
                      </a:endParaRPr>
                    </a:p>
                  </a:txBody>
                  <a:tcPr marL="182875" marR="18287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sz="1200">
                          <a:latin typeface="Roboto"/>
                          <a:ea typeface="Roboto"/>
                          <a:cs typeface="Roboto"/>
                          <a:sym typeface="Roboto"/>
                        </a:rPr>
                        <a:t>192.168.1.105</a:t>
                      </a:r>
                      <a:endParaRPr sz="1200">
                        <a:latin typeface="Roboto"/>
                        <a:ea typeface="Roboto"/>
                        <a:cs typeface="Roboto"/>
                        <a:sym typeface="Roboto"/>
                      </a:endParaRPr>
                    </a:p>
                  </a:txBody>
                  <a:tcPr marL="182875" marR="18287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rgbClr val="DBD9E8"/>
                    </a:solidFill>
                  </a:tcPr>
                </a:tc>
                <a:tc>
                  <a:txBody>
                    <a:bodyPr/>
                    <a:lstStyle/>
                    <a:p>
                      <a:pPr marL="0" lvl="0" indent="0" algn="l" rtl="0">
                        <a:spcBef>
                          <a:spcPts val="0"/>
                        </a:spcBef>
                        <a:spcAft>
                          <a:spcPts val="0"/>
                        </a:spcAft>
                        <a:buNone/>
                      </a:pPr>
                      <a:r>
                        <a:rPr lang="en" sz="1200">
                          <a:latin typeface="Roboto"/>
                          <a:ea typeface="Roboto"/>
                          <a:cs typeface="Roboto"/>
                          <a:sym typeface="Roboto"/>
                        </a:rPr>
                        <a:t>Web Server/Target Machine</a:t>
                      </a:r>
                      <a:endParaRPr sz="1200">
                        <a:latin typeface="Roboto"/>
                        <a:ea typeface="Roboto"/>
                        <a:cs typeface="Roboto"/>
                        <a:sym typeface="Roboto"/>
                      </a:endParaRPr>
                    </a:p>
                  </a:txBody>
                  <a:tcPr marL="182875" marR="18287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793475">
                <a:tc>
                  <a:txBody>
                    <a:bodyPr/>
                    <a:lstStyle/>
                    <a:p>
                      <a:pPr marL="0" lvl="0" indent="0" algn="l" rtl="0">
                        <a:spcBef>
                          <a:spcPts val="0"/>
                        </a:spcBef>
                        <a:spcAft>
                          <a:spcPts val="0"/>
                        </a:spcAft>
                        <a:buNone/>
                      </a:pPr>
                      <a:r>
                        <a:rPr lang="en" sz="1200">
                          <a:latin typeface="Roboto"/>
                          <a:ea typeface="Roboto"/>
                          <a:cs typeface="Roboto"/>
                          <a:sym typeface="Roboto"/>
                        </a:rPr>
                        <a:t>Kali</a:t>
                      </a:r>
                      <a:endParaRPr sz="1200">
                        <a:latin typeface="Roboto"/>
                        <a:ea typeface="Roboto"/>
                        <a:cs typeface="Roboto"/>
                        <a:sym typeface="Roboto"/>
                      </a:endParaRPr>
                    </a:p>
                  </a:txBody>
                  <a:tcPr marL="182875" marR="18287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sz="1200">
                          <a:latin typeface="Roboto"/>
                          <a:ea typeface="Roboto"/>
                          <a:cs typeface="Roboto"/>
                          <a:sym typeface="Roboto"/>
                        </a:rPr>
                        <a:t>192.168.1.90</a:t>
                      </a:r>
                      <a:endParaRPr sz="1200">
                        <a:latin typeface="Roboto"/>
                        <a:ea typeface="Roboto"/>
                        <a:cs typeface="Roboto"/>
                        <a:sym typeface="Roboto"/>
                      </a:endParaRPr>
                    </a:p>
                  </a:txBody>
                  <a:tcPr marL="182875" marR="18287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rgbClr val="DBD9E8"/>
                    </a:solidFill>
                  </a:tcPr>
                </a:tc>
                <a:tc>
                  <a:txBody>
                    <a:bodyPr/>
                    <a:lstStyle/>
                    <a:p>
                      <a:pPr marL="0" lvl="0" indent="0" algn="l" rtl="0">
                        <a:spcBef>
                          <a:spcPts val="0"/>
                        </a:spcBef>
                        <a:spcAft>
                          <a:spcPts val="0"/>
                        </a:spcAft>
                        <a:buNone/>
                      </a:pPr>
                      <a:r>
                        <a:rPr lang="en" sz="1200">
                          <a:latin typeface="Roboto"/>
                          <a:ea typeface="Roboto"/>
                          <a:cs typeface="Roboto"/>
                          <a:sym typeface="Roboto"/>
                        </a:rPr>
                        <a:t>Attack Machine</a:t>
                      </a:r>
                      <a:endParaRPr sz="1200">
                        <a:latin typeface="Roboto"/>
                        <a:ea typeface="Roboto"/>
                        <a:cs typeface="Roboto"/>
                        <a:sym typeface="Roboto"/>
                      </a:endParaRPr>
                    </a:p>
                  </a:txBody>
                  <a:tcPr marL="182875" marR="18287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793475">
                <a:tc>
                  <a:txBody>
                    <a:bodyPr/>
                    <a:lstStyle/>
                    <a:p>
                      <a:pPr marL="0" lvl="0" indent="0" algn="l" rtl="0">
                        <a:spcBef>
                          <a:spcPts val="0"/>
                        </a:spcBef>
                        <a:spcAft>
                          <a:spcPts val="0"/>
                        </a:spcAft>
                        <a:buNone/>
                      </a:pPr>
                      <a:r>
                        <a:rPr lang="en" sz="1200">
                          <a:latin typeface="Roboto"/>
                          <a:ea typeface="Roboto"/>
                          <a:cs typeface="Roboto"/>
                          <a:sym typeface="Roboto"/>
                        </a:rPr>
                        <a:t>ELK</a:t>
                      </a:r>
                      <a:endParaRPr sz="1200">
                        <a:latin typeface="Roboto"/>
                        <a:ea typeface="Roboto"/>
                        <a:cs typeface="Roboto"/>
                        <a:sym typeface="Roboto"/>
                      </a:endParaRPr>
                    </a:p>
                  </a:txBody>
                  <a:tcPr marL="182875" marR="18287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sz="1200">
                          <a:latin typeface="Roboto"/>
                          <a:ea typeface="Roboto"/>
                          <a:cs typeface="Roboto"/>
                          <a:sym typeface="Roboto"/>
                        </a:rPr>
                        <a:t>192.168.1.100</a:t>
                      </a:r>
                      <a:endParaRPr sz="1200">
                        <a:latin typeface="Roboto"/>
                        <a:ea typeface="Roboto"/>
                        <a:cs typeface="Roboto"/>
                        <a:sym typeface="Roboto"/>
                      </a:endParaRPr>
                    </a:p>
                  </a:txBody>
                  <a:tcPr marL="182875" marR="18287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rgbClr val="DBD9E8"/>
                    </a:solidFill>
                  </a:tcPr>
                </a:tc>
                <a:tc>
                  <a:txBody>
                    <a:bodyPr/>
                    <a:lstStyle/>
                    <a:p>
                      <a:pPr marL="0" lvl="0" indent="0" algn="l" rtl="0">
                        <a:spcBef>
                          <a:spcPts val="0"/>
                        </a:spcBef>
                        <a:spcAft>
                          <a:spcPts val="0"/>
                        </a:spcAft>
                        <a:buNone/>
                      </a:pPr>
                      <a:r>
                        <a:rPr lang="en" sz="1200">
                          <a:latin typeface="Roboto"/>
                          <a:ea typeface="Roboto"/>
                          <a:cs typeface="Roboto"/>
                          <a:sym typeface="Roboto"/>
                        </a:rPr>
                        <a:t>Logs Data/Attack Monitoring</a:t>
                      </a:r>
                      <a:endParaRPr sz="1200">
                        <a:latin typeface="Roboto"/>
                        <a:ea typeface="Roboto"/>
                        <a:cs typeface="Roboto"/>
                        <a:sym typeface="Roboto"/>
                      </a:endParaRPr>
                    </a:p>
                  </a:txBody>
                  <a:tcPr marL="182875" marR="18287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3"/>
                  </a:ext>
                </a:extLst>
              </a:tr>
              <a:tr h="793475">
                <a:tc>
                  <a:txBody>
                    <a:bodyPr/>
                    <a:lstStyle/>
                    <a:p>
                      <a:pPr marL="0" lvl="0" indent="0" algn="l" rtl="0">
                        <a:spcBef>
                          <a:spcPts val="0"/>
                        </a:spcBef>
                        <a:spcAft>
                          <a:spcPts val="0"/>
                        </a:spcAft>
                        <a:buNone/>
                      </a:pPr>
                      <a:r>
                        <a:rPr lang="en" sz="1200">
                          <a:latin typeface="Roboto"/>
                          <a:ea typeface="Roboto"/>
                          <a:cs typeface="Roboto"/>
                          <a:sym typeface="Roboto"/>
                        </a:rPr>
                        <a:t>ML-REFVM-684427</a:t>
                      </a:r>
                      <a:endParaRPr sz="1200">
                        <a:latin typeface="Roboto"/>
                        <a:ea typeface="Roboto"/>
                        <a:cs typeface="Roboto"/>
                        <a:sym typeface="Roboto"/>
                      </a:endParaRPr>
                    </a:p>
                  </a:txBody>
                  <a:tcPr marL="182875" marR="18287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sz="1200">
                          <a:latin typeface="Roboto"/>
                          <a:ea typeface="Roboto"/>
                          <a:cs typeface="Roboto"/>
                          <a:sym typeface="Roboto"/>
                        </a:rPr>
                        <a:t>192.168.1.1</a:t>
                      </a:r>
                      <a:endParaRPr sz="1200">
                        <a:latin typeface="Roboto"/>
                        <a:ea typeface="Roboto"/>
                        <a:cs typeface="Roboto"/>
                        <a:sym typeface="Roboto"/>
                      </a:endParaRPr>
                    </a:p>
                  </a:txBody>
                  <a:tcPr marL="182875" marR="18287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rgbClr val="DBD9E8"/>
                    </a:solidFill>
                  </a:tcPr>
                </a:tc>
                <a:tc>
                  <a:txBody>
                    <a:bodyPr/>
                    <a:lstStyle/>
                    <a:p>
                      <a:pPr marL="0" lvl="0" indent="0" algn="l" rtl="0">
                        <a:spcBef>
                          <a:spcPts val="0"/>
                        </a:spcBef>
                        <a:spcAft>
                          <a:spcPts val="0"/>
                        </a:spcAft>
                        <a:buNone/>
                      </a:pPr>
                      <a:r>
                        <a:rPr lang="en" sz="1200">
                          <a:latin typeface="Roboto"/>
                          <a:ea typeface="Roboto"/>
                          <a:cs typeface="Roboto"/>
                          <a:sym typeface="Roboto"/>
                        </a:rPr>
                        <a:t>Virtual Host Machine</a:t>
                      </a:r>
                      <a:endParaRPr sz="1200">
                        <a:latin typeface="Roboto"/>
                        <a:ea typeface="Roboto"/>
                        <a:cs typeface="Roboto"/>
                        <a:sym typeface="Roboto"/>
                      </a:endParaRPr>
                    </a:p>
                  </a:txBody>
                  <a:tcPr marL="182875" marR="18287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1"/>
        <p:cNvGrpSpPr/>
        <p:nvPr/>
      </p:nvGrpSpPr>
      <p:grpSpPr>
        <a:xfrm>
          <a:off x="0" y="0"/>
          <a:ext cx="0" cy="0"/>
          <a:chOff x="0" y="0"/>
          <a:chExt cx="0" cy="0"/>
        </a:xfrm>
      </p:grpSpPr>
      <p:sp>
        <p:nvSpPr>
          <p:cNvPr id="1082" name="Google Shape;1082;p60"/>
          <p:cNvSpPr txBox="1">
            <a:spLocks noGrp="1"/>
          </p:cNvSpPr>
          <p:nvPr>
            <p:ph type="title"/>
          </p:nvPr>
        </p:nvSpPr>
        <p:spPr>
          <a:xfrm>
            <a:off x="-12300" y="-1885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Vulnerability Assessment</a:t>
            </a:r>
            <a:endParaRPr/>
          </a:p>
        </p:txBody>
      </p:sp>
      <p:sp>
        <p:nvSpPr>
          <p:cNvPr id="1083" name="Google Shape;1083;p60"/>
          <p:cNvSpPr txBox="1">
            <a:spLocks noGrp="1"/>
          </p:cNvSpPr>
          <p:nvPr>
            <p:ph type="subTitle" idx="1"/>
          </p:nvPr>
        </p:nvSpPr>
        <p:spPr>
          <a:xfrm>
            <a:off x="0" y="675975"/>
            <a:ext cx="9144000" cy="3648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None/>
            </a:pPr>
            <a:r>
              <a:rPr lang="en">
                <a:latin typeface="Roboto Medium"/>
                <a:ea typeface="Roboto Medium"/>
                <a:cs typeface="Roboto Medium"/>
                <a:sym typeface="Roboto Medium"/>
              </a:rPr>
              <a:t>The assessment uncovered the following critical vulnerabilities in the target:</a:t>
            </a:r>
            <a:endParaRPr/>
          </a:p>
        </p:txBody>
      </p:sp>
      <p:graphicFrame>
        <p:nvGraphicFramePr>
          <p:cNvPr id="1084" name="Google Shape;1084;p60"/>
          <p:cNvGraphicFramePr/>
          <p:nvPr/>
        </p:nvGraphicFramePr>
        <p:xfrm>
          <a:off x="340700" y="1074550"/>
          <a:ext cx="8462600" cy="4199545"/>
        </p:xfrm>
        <a:graphic>
          <a:graphicData uri="http://schemas.openxmlformats.org/drawingml/2006/table">
            <a:tbl>
              <a:tblPr>
                <a:noFill/>
                <a:tableStyleId>{528C728D-4F42-48A7-9C1E-5B8EE6095085}</a:tableStyleId>
              </a:tblPr>
              <a:tblGrid>
                <a:gridCol w="2644850">
                  <a:extLst>
                    <a:ext uri="{9D8B030D-6E8A-4147-A177-3AD203B41FA5}">
                      <a16:colId xmlns:a16="http://schemas.microsoft.com/office/drawing/2014/main" val="20000"/>
                    </a:ext>
                  </a:extLst>
                </a:gridCol>
                <a:gridCol w="2992125">
                  <a:extLst>
                    <a:ext uri="{9D8B030D-6E8A-4147-A177-3AD203B41FA5}">
                      <a16:colId xmlns:a16="http://schemas.microsoft.com/office/drawing/2014/main" val="20001"/>
                    </a:ext>
                  </a:extLst>
                </a:gridCol>
                <a:gridCol w="2825625">
                  <a:extLst>
                    <a:ext uri="{9D8B030D-6E8A-4147-A177-3AD203B41FA5}">
                      <a16:colId xmlns:a16="http://schemas.microsoft.com/office/drawing/2014/main" val="20002"/>
                    </a:ext>
                  </a:extLst>
                </a:gridCol>
              </a:tblGrid>
              <a:tr h="384775">
                <a:tc>
                  <a:txBody>
                    <a:bodyPr/>
                    <a:lstStyle/>
                    <a:p>
                      <a:pPr marL="0" lvl="0" indent="0" algn="l" rtl="0">
                        <a:spcBef>
                          <a:spcPts val="0"/>
                        </a:spcBef>
                        <a:spcAft>
                          <a:spcPts val="0"/>
                        </a:spcAft>
                        <a:buNone/>
                      </a:pPr>
                      <a:r>
                        <a:rPr lang="en" b="1">
                          <a:solidFill>
                            <a:srgbClr val="FFFFFF"/>
                          </a:solidFill>
                          <a:latin typeface="Roboto"/>
                          <a:ea typeface="Roboto"/>
                          <a:cs typeface="Roboto"/>
                          <a:sym typeface="Roboto"/>
                        </a:rPr>
                        <a:t>Vulnerability</a:t>
                      </a:r>
                      <a:endParaRPr b="1">
                        <a:solidFill>
                          <a:srgbClr val="FFFFFF"/>
                        </a:solidFill>
                        <a:latin typeface="Roboto"/>
                        <a:ea typeface="Roboto"/>
                        <a:cs typeface="Roboto"/>
                        <a:sym typeface="Roboto"/>
                      </a:endParaRPr>
                    </a:p>
                  </a:txBody>
                  <a:tcPr marL="182875" marR="182875" marT="91425" marB="91425" anchor="ctr">
                    <a:lnL w="9525" cap="flat" cmpd="sng">
                      <a:solidFill>
                        <a:srgbClr val="A9B7C0"/>
                      </a:solidFill>
                      <a:prstDash val="solid"/>
                      <a:round/>
                      <a:headEnd type="none" w="sm" len="sm"/>
                      <a:tailEnd type="none" w="sm" len="sm"/>
                    </a:lnL>
                    <a:lnR w="9525" cap="flat" cmpd="sng">
                      <a:solidFill>
                        <a:srgbClr val="A9B7C0"/>
                      </a:solidFill>
                      <a:prstDash val="solid"/>
                      <a:round/>
                      <a:headEnd type="none" w="sm" len="sm"/>
                      <a:tailEnd type="none" w="sm" len="sm"/>
                    </a:lnR>
                    <a:lnT w="9525" cap="flat" cmpd="sng">
                      <a:solidFill>
                        <a:srgbClr val="A9B7C0"/>
                      </a:solidFill>
                      <a:prstDash val="solid"/>
                      <a:round/>
                      <a:headEnd type="none" w="sm" len="sm"/>
                      <a:tailEnd type="none" w="sm" len="sm"/>
                    </a:lnT>
                    <a:lnB w="9525" cap="flat" cmpd="sng">
                      <a:solidFill>
                        <a:srgbClr val="A9B7C0"/>
                      </a:solidFill>
                      <a:prstDash val="solid"/>
                      <a:round/>
                      <a:headEnd type="none" w="sm" len="sm"/>
                      <a:tailEnd type="none" w="sm" len="sm"/>
                    </a:lnB>
                    <a:solidFill>
                      <a:srgbClr val="990000"/>
                    </a:solidFill>
                  </a:tcPr>
                </a:tc>
                <a:tc>
                  <a:txBody>
                    <a:bodyPr/>
                    <a:lstStyle/>
                    <a:p>
                      <a:pPr marL="0" lvl="0" indent="0" algn="l" rtl="0">
                        <a:spcBef>
                          <a:spcPts val="0"/>
                        </a:spcBef>
                        <a:spcAft>
                          <a:spcPts val="0"/>
                        </a:spcAft>
                        <a:buNone/>
                      </a:pPr>
                      <a:r>
                        <a:rPr lang="en" b="1">
                          <a:solidFill>
                            <a:srgbClr val="FFFFFF"/>
                          </a:solidFill>
                          <a:latin typeface="Roboto"/>
                          <a:ea typeface="Roboto"/>
                          <a:cs typeface="Roboto"/>
                          <a:sym typeface="Roboto"/>
                        </a:rPr>
                        <a:t>Description</a:t>
                      </a:r>
                      <a:endParaRPr b="1">
                        <a:solidFill>
                          <a:srgbClr val="FFFFFF"/>
                        </a:solidFill>
                        <a:latin typeface="Roboto"/>
                        <a:ea typeface="Roboto"/>
                        <a:cs typeface="Roboto"/>
                        <a:sym typeface="Roboto"/>
                      </a:endParaRPr>
                    </a:p>
                  </a:txBody>
                  <a:tcPr marL="182875" marR="182875" marT="91425" marB="91425" anchor="ctr">
                    <a:lnL w="9525" cap="flat" cmpd="sng">
                      <a:solidFill>
                        <a:srgbClr val="A9B7C0"/>
                      </a:solidFill>
                      <a:prstDash val="solid"/>
                      <a:round/>
                      <a:headEnd type="none" w="sm" len="sm"/>
                      <a:tailEnd type="none" w="sm" len="sm"/>
                    </a:lnL>
                    <a:lnR w="9525" cap="flat" cmpd="sng">
                      <a:solidFill>
                        <a:srgbClr val="A9B7C0"/>
                      </a:solidFill>
                      <a:prstDash val="solid"/>
                      <a:round/>
                      <a:headEnd type="none" w="sm" len="sm"/>
                      <a:tailEnd type="none" w="sm" len="sm"/>
                    </a:lnR>
                    <a:lnT w="9525" cap="flat" cmpd="sng">
                      <a:solidFill>
                        <a:srgbClr val="A9B7C0"/>
                      </a:solidFill>
                      <a:prstDash val="solid"/>
                      <a:round/>
                      <a:headEnd type="none" w="sm" len="sm"/>
                      <a:tailEnd type="none" w="sm" len="sm"/>
                    </a:lnT>
                    <a:lnB w="9525" cap="flat" cmpd="sng">
                      <a:solidFill>
                        <a:srgbClr val="A9B7C0"/>
                      </a:solidFill>
                      <a:prstDash val="solid"/>
                      <a:round/>
                      <a:headEnd type="none" w="sm" len="sm"/>
                      <a:tailEnd type="none" w="sm" len="sm"/>
                    </a:lnB>
                    <a:solidFill>
                      <a:srgbClr val="990000"/>
                    </a:solidFill>
                  </a:tcPr>
                </a:tc>
                <a:tc>
                  <a:txBody>
                    <a:bodyPr/>
                    <a:lstStyle/>
                    <a:p>
                      <a:pPr marL="0" lvl="0" indent="0" algn="l" rtl="0">
                        <a:spcBef>
                          <a:spcPts val="0"/>
                        </a:spcBef>
                        <a:spcAft>
                          <a:spcPts val="0"/>
                        </a:spcAft>
                        <a:buNone/>
                      </a:pPr>
                      <a:r>
                        <a:rPr lang="en" b="1">
                          <a:solidFill>
                            <a:srgbClr val="FFFFFF"/>
                          </a:solidFill>
                          <a:latin typeface="Roboto"/>
                          <a:ea typeface="Roboto"/>
                          <a:cs typeface="Roboto"/>
                          <a:sym typeface="Roboto"/>
                        </a:rPr>
                        <a:t>Impact</a:t>
                      </a:r>
                      <a:endParaRPr b="1">
                        <a:solidFill>
                          <a:srgbClr val="FFFFFF"/>
                        </a:solidFill>
                        <a:latin typeface="Roboto"/>
                        <a:ea typeface="Roboto"/>
                        <a:cs typeface="Roboto"/>
                        <a:sym typeface="Roboto"/>
                      </a:endParaRPr>
                    </a:p>
                  </a:txBody>
                  <a:tcPr marL="182875" marR="182875" marT="91425" marB="91425" anchor="ctr">
                    <a:lnL w="9525" cap="flat" cmpd="sng">
                      <a:solidFill>
                        <a:srgbClr val="A9B7C0"/>
                      </a:solidFill>
                      <a:prstDash val="solid"/>
                      <a:round/>
                      <a:headEnd type="none" w="sm" len="sm"/>
                      <a:tailEnd type="none" w="sm" len="sm"/>
                    </a:lnL>
                    <a:lnR w="9525" cap="flat" cmpd="sng">
                      <a:solidFill>
                        <a:srgbClr val="A9B7C0"/>
                      </a:solidFill>
                      <a:prstDash val="solid"/>
                      <a:round/>
                      <a:headEnd type="none" w="sm" len="sm"/>
                      <a:tailEnd type="none" w="sm" len="sm"/>
                    </a:lnR>
                    <a:lnT w="9525" cap="flat" cmpd="sng">
                      <a:solidFill>
                        <a:srgbClr val="A9B7C0"/>
                      </a:solidFill>
                      <a:prstDash val="solid"/>
                      <a:round/>
                      <a:headEnd type="none" w="sm" len="sm"/>
                      <a:tailEnd type="none" w="sm" len="sm"/>
                    </a:lnT>
                    <a:lnB w="9525" cap="flat" cmpd="sng">
                      <a:solidFill>
                        <a:srgbClr val="A9B7C0"/>
                      </a:solidFill>
                      <a:prstDash val="solid"/>
                      <a:round/>
                      <a:headEnd type="none" w="sm" len="sm"/>
                      <a:tailEnd type="none" w="sm" len="sm"/>
                    </a:lnB>
                    <a:solidFill>
                      <a:srgbClr val="990000"/>
                    </a:solidFill>
                  </a:tcPr>
                </a:tc>
                <a:extLst>
                  <a:ext uri="{0D108BD9-81ED-4DB2-BD59-A6C34878D82A}">
                    <a16:rowId xmlns:a16="http://schemas.microsoft.com/office/drawing/2014/main" val="10000"/>
                  </a:ext>
                </a:extLst>
              </a:tr>
              <a:tr h="1243075">
                <a:tc>
                  <a:txBody>
                    <a:bodyPr/>
                    <a:lstStyle/>
                    <a:p>
                      <a:pPr marL="0" lvl="0" indent="0" algn="l" rtl="0">
                        <a:spcBef>
                          <a:spcPts val="0"/>
                        </a:spcBef>
                        <a:spcAft>
                          <a:spcPts val="0"/>
                        </a:spcAft>
                        <a:buNone/>
                      </a:pPr>
                      <a:r>
                        <a:rPr lang="en" sz="1200">
                          <a:latin typeface="Roboto"/>
                          <a:ea typeface="Roboto"/>
                          <a:cs typeface="Roboto"/>
                          <a:sym typeface="Roboto"/>
                        </a:rPr>
                        <a:t>Weak Password Policy/Brute Force Attacks</a:t>
                      </a:r>
                      <a:endParaRPr sz="1200">
                        <a:latin typeface="Roboto"/>
                        <a:ea typeface="Roboto"/>
                        <a:cs typeface="Roboto"/>
                        <a:sym typeface="Roboto"/>
                      </a:endParaRPr>
                    </a:p>
                  </a:txBody>
                  <a:tcPr marL="182875" marR="182875" marT="91425" marB="91425">
                    <a:lnL w="9525" cap="flat" cmpd="sng">
                      <a:solidFill>
                        <a:srgbClr val="A9B7C0"/>
                      </a:solidFill>
                      <a:prstDash val="solid"/>
                      <a:round/>
                      <a:headEnd type="none" w="sm" len="sm"/>
                      <a:tailEnd type="none" w="sm" len="sm"/>
                    </a:lnL>
                    <a:lnR w="9525" cap="flat" cmpd="sng">
                      <a:solidFill>
                        <a:srgbClr val="A9B7C0"/>
                      </a:solidFill>
                      <a:prstDash val="solid"/>
                      <a:round/>
                      <a:headEnd type="none" w="sm" len="sm"/>
                      <a:tailEnd type="none" w="sm" len="sm"/>
                    </a:lnR>
                    <a:lnT w="9525" cap="flat" cmpd="sng">
                      <a:solidFill>
                        <a:srgbClr val="A9B7C0"/>
                      </a:solidFill>
                      <a:prstDash val="solid"/>
                      <a:round/>
                      <a:headEnd type="none" w="sm" len="sm"/>
                      <a:tailEnd type="none" w="sm" len="sm"/>
                    </a:lnT>
                    <a:lnB w="9525" cap="flat" cmpd="sng">
                      <a:solidFill>
                        <a:srgbClr val="A9B7C0"/>
                      </a:solidFill>
                      <a:prstDash val="solid"/>
                      <a:round/>
                      <a:headEnd type="none" w="sm" len="sm"/>
                      <a:tailEnd type="none" w="sm" len="sm"/>
                    </a:lnB>
                  </a:tcPr>
                </a:tc>
                <a:tc>
                  <a:txBody>
                    <a:bodyPr/>
                    <a:lstStyle/>
                    <a:p>
                      <a:pPr marL="457200" lvl="0" indent="-304800" algn="l" rtl="0">
                        <a:spcBef>
                          <a:spcPts val="0"/>
                        </a:spcBef>
                        <a:spcAft>
                          <a:spcPts val="0"/>
                        </a:spcAft>
                        <a:buSzPts val="1200"/>
                        <a:buFont typeface="Roboto"/>
                        <a:buChar char="-"/>
                      </a:pPr>
                      <a:r>
                        <a:rPr lang="en" sz="1200">
                          <a:latin typeface="Roboto"/>
                          <a:ea typeface="Roboto"/>
                          <a:cs typeface="Roboto"/>
                          <a:sym typeface="Roboto"/>
                        </a:rPr>
                        <a:t>Weak password was found in “rockyou.txt” wordlist</a:t>
                      </a:r>
                      <a:endParaRPr sz="1200">
                        <a:latin typeface="Roboto"/>
                        <a:ea typeface="Roboto"/>
                        <a:cs typeface="Roboto"/>
                        <a:sym typeface="Roboto"/>
                      </a:endParaRPr>
                    </a:p>
                    <a:p>
                      <a:pPr marL="457200" lvl="0" indent="-304800" algn="l" rtl="0">
                        <a:spcBef>
                          <a:spcPts val="0"/>
                        </a:spcBef>
                        <a:spcAft>
                          <a:spcPts val="0"/>
                        </a:spcAft>
                        <a:buSzPts val="1200"/>
                        <a:buFont typeface="Roboto"/>
                        <a:buChar char="-"/>
                      </a:pPr>
                      <a:r>
                        <a:rPr lang="en" sz="1200">
                          <a:latin typeface="Roboto"/>
                          <a:ea typeface="Roboto"/>
                          <a:cs typeface="Roboto"/>
                          <a:sym typeface="Roboto"/>
                        </a:rPr>
                        <a:t>No lockout for failed password attempts allowed for brute force attacks</a:t>
                      </a:r>
                      <a:endParaRPr sz="1200">
                        <a:latin typeface="Roboto"/>
                        <a:ea typeface="Roboto"/>
                        <a:cs typeface="Roboto"/>
                        <a:sym typeface="Roboto"/>
                      </a:endParaRPr>
                    </a:p>
                  </a:txBody>
                  <a:tcPr marL="182875" marR="182875" marT="91425" marB="91425">
                    <a:lnL w="9525" cap="flat" cmpd="sng">
                      <a:solidFill>
                        <a:srgbClr val="A9B7C0"/>
                      </a:solidFill>
                      <a:prstDash val="solid"/>
                      <a:round/>
                      <a:headEnd type="none" w="sm" len="sm"/>
                      <a:tailEnd type="none" w="sm" len="sm"/>
                    </a:lnL>
                    <a:lnR w="9525" cap="flat" cmpd="sng">
                      <a:solidFill>
                        <a:srgbClr val="A9B7C0"/>
                      </a:solidFill>
                      <a:prstDash val="solid"/>
                      <a:round/>
                      <a:headEnd type="none" w="sm" len="sm"/>
                      <a:tailEnd type="none" w="sm" len="sm"/>
                    </a:lnR>
                    <a:lnT w="9525" cap="flat" cmpd="sng">
                      <a:solidFill>
                        <a:srgbClr val="A9B7C0"/>
                      </a:solidFill>
                      <a:prstDash val="solid"/>
                      <a:round/>
                      <a:headEnd type="none" w="sm" len="sm"/>
                      <a:tailEnd type="none" w="sm" len="sm"/>
                    </a:lnT>
                    <a:lnB w="9525" cap="flat" cmpd="sng">
                      <a:solidFill>
                        <a:srgbClr val="A9B7C0"/>
                      </a:solidFill>
                      <a:prstDash val="solid"/>
                      <a:round/>
                      <a:headEnd type="none" w="sm" len="sm"/>
                      <a:tailEnd type="none" w="sm" len="sm"/>
                    </a:lnB>
                    <a:solidFill>
                      <a:srgbClr val="DBD9E8"/>
                    </a:solidFill>
                  </a:tcPr>
                </a:tc>
                <a:tc>
                  <a:txBody>
                    <a:bodyPr/>
                    <a:lstStyle/>
                    <a:p>
                      <a:pPr marL="457200" lvl="0" indent="-304800" algn="l" rtl="0">
                        <a:spcBef>
                          <a:spcPts val="0"/>
                        </a:spcBef>
                        <a:spcAft>
                          <a:spcPts val="0"/>
                        </a:spcAft>
                        <a:buSzPts val="1200"/>
                        <a:buFont typeface="Roboto"/>
                        <a:buChar char="-"/>
                      </a:pPr>
                      <a:r>
                        <a:rPr lang="en" sz="1200">
                          <a:latin typeface="Roboto"/>
                          <a:ea typeface="Roboto"/>
                          <a:cs typeface="Roboto"/>
                          <a:sym typeface="Roboto"/>
                        </a:rPr>
                        <a:t>Brute Force resulted in our team gaining Ashton’s password</a:t>
                      </a:r>
                      <a:endParaRPr sz="1200">
                        <a:latin typeface="Roboto"/>
                        <a:ea typeface="Roboto"/>
                        <a:cs typeface="Roboto"/>
                        <a:sym typeface="Roboto"/>
                      </a:endParaRPr>
                    </a:p>
                    <a:p>
                      <a:pPr marL="457200" lvl="0" indent="-304800" algn="l" rtl="0">
                        <a:spcBef>
                          <a:spcPts val="0"/>
                        </a:spcBef>
                        <a:spcAft>
                          <a:spcPts val="0"/>
                        </a:spcAft>
                        <a:buSzPts val="1200"/>
                        <a:buFont typeface="Roboto"/>
                        <a:buChar char="-"/>
                      </a:pPr>
                      <a:r>
                        <a:rPr lang="en" sz="1200">
                          <a:latin typeface="Roboto"/>
                          <a:ea typeface="Roboto"/>
                          <a:cs typeface="Roboto"/>
                          <a:sym typeface="Roboto"/>
                        </a:rPr>
                        <a:t>This provided us access to /secret_folder/ and WebDav</a:t>
                      </a:r>
                      <a:endParaRPr sz="1200">
                        <a:latin typeface="Roboto"/>
                        <a:ea typeface="Roboto"/>
                        <a:cs typeface="Roboto"/>
                        <a:sym typeface="Roboto"/>
                      </a:endParaRPr>
                    </a:p>
                  </a:txBody>
                  <a:tcPr marL="182875" marR="182875" marT="91425" marB="91425">
                    <a:lnL w="9525" cap="flat" cmpd="sng">
                      <a:solidFill>
                        <a:srgbClr val="A9B7C0"/>
                      </a:solidFill>
                      <a:prstDash val="solid"/>
                      <a:round/>
                      <a:headEnd type="none" w="sm" len="sm"/>
                      <a:tailEnd type="none" w="sm" len="sm"/>
                    </a:lnL>
                    <a:lnR w="9525" cap="flat" cmpd="sng">
                      <a:solidFill>
                        <a:srgbClr val="A9B7C0"/>
                      </a:solidFill>
                      <a:prstDash val="solid"/>
                      <a:round/>
                      <a:headEnd type="none" w="sm" len="sm"/>
                      <a:tailEnd type="none" w="sm" len="sm"/>
                    </a:lnR>
                    <a:lnT w="9525" cap="flat" cmpd="sng">
                      <a:solidFill>
                        <a:srgbClr val="A9B7C0"/>
                      </a:solidFill>
                      <a:prstDash val="solid"/>
                      <a:round/>
                      <a:headEnd type="none" w="sm" len="sm"/>
                      <a:tailEnd type="none" w="sm" len="sm"/>
                    </a:lnT>
                    <a:lnB w="9525" cap="flat" cmpd="sng">
                      <a:solidFill>
                        <a:srgbClr val="A9B7C0"/>
                      </a:solidFill>
                      <a:prstDash val="solid"/>
                      <a:round/>
                      <a:headEnd type="none" w="sm" len="sm"/>
                      <a:tailEnd type="none" w="sm" len="sm"/>
                    </a:lnB>
                  </a:tcPr>
                </a:tc>
                <a:extLst>
                  <a:ext uri="{0D108BD9-81ED-4DB2-BD59-A6C34878D82A}">
                    <a16:rowId xmlns:a16="http://schemas.microsoft.com/office/drawing/2014/main" val="10001"/>
                  </a:ext>
                </a:extLst>
              </a:tr>
              <a:tr h="700675">
                <a:tc>
                  <a:txBody>
                    <a:bodyPr/>
                    <a:lstStyle/>
                    <a:p>
                      <a:pPr marL="0" lvl="0" indent="0" algn="l" rtl="0">
                        <a:spcBef>
                          <a:spcPts val="0"/>
                        </a:spcBef>
                        <a:spcAft>
                          <a:spcPts val="0"/>
                        </a:spcAft>
                        <a:buNone/>
                      </a:pPr>
                      <a:r>
                        <a:rPr lang="en" sz="1200">
                          <a:latin typeface="Roboto"/>
                          <a:ea typeface="Roboto"/>
                          <a:cs typeface="Roboto"/>
                          <a:sym typeface="Roboto"/>
                        </a:rPr>
                        <a:t>Open Ports</a:t>
                      </a:r>
                      <a:endParaRPr sz="1200">
                        <a:latin typeface="Roboto"/>
                        <a:ea typeface="Roboto"/>
                        <a:cs typeface="Roboto"/>
                        <a:sym typeface="Roboto"/>
                      </a:endParaRPr>
                    </a:p>
                  </a:txBody>
                  <a:tcPr marL="182875" marR="182875" marT="91425" marB="91425">
                    <a:lnL w="9525" cap="flat" cmpd="sng">
                      <a:solidFill>
                        <a:srgbClr val="A9B7C0"/>
                      </a:solidFill>
                      <a:prstDash val="solid"/>
                      <a:round/>
                      <a:headEnd type="none" w="sm" len="sm"/>
                      <a:tailEnd type="none" w="sm" len="sm"/>
                    </a:lnL>
                    <a:lnR w="9525" cap="flat" cmpd="sng">
                      <a:solidFill>
                        <a:srgbClr val="A9B7C0"/>
                      </a:solidFill>
                      <a:prstDash val="solid"/>
                      <a:round/>
                      <a:headEnd type="none" w="sm" len="sm"/>
                      <a:tailEnd type="none" w="sm" len="sm"/>
                    </a:lnR>
                    <a:lnT w="9525" cap="flat" cmpd="sng">
                      <a:solidFill>
                        <a:srgbClr val="A9B7C0"/>
                      </a:solidFill>
                      <a:prstDash val="solid"/>
                      <a:round/>
                      <a:headEnd type="none" w="sm" len="sm"/>
                      <a:tailEnd type="none" w="sm" len="sm"/>
                    </a:lnT>
                    <a:lnB w="9525" cap="flat" cmpd="sng">
                      <a:solidFill>
                        <a:srgbClr val="A9B7C0"/>
                      </a:solidFill>
                      <a:prstDash val="solid"/>
                      <a:round/>
                      <a:headEnd type="none" w="sm" len="sm"/>
                      <a:tailEnd type="none" w="sm" len="sm"/>
                    </a:lnB>
                  </a:tcPr>
                </a:tc>
                <a:tc>
                  <a:txBody>
                    <a:bodyPr/>
                    <a:lstStyle/>
                    <a:p>
                      <a:pPr marL="457200" lvl="0" indent="-304800" algn="l" rtl="0">
                        <a:spcBef>
                          <a:spcPts val="0"/>
                        </a:spcBef>
                        <a:spcAft>
                          <a:spcPts val="0"/>
                        </a:spcAft>
                        <a:buSzPts val="1200"/>
                        <a:buFont typeface="Roboto"/>
                        <a:buChar char="-"/>
                      </a:pPr>
                      <a:r>
                        <a:rPr lang="en" sz="1200">
                          <a:latin typeface="Roboto"/>
                          <a:ea typeface="Roboto"/>
                          <a:cs typeface="Roboto"/>
                          <a:sym typeface="Roboto"/>
                        </a:rPr>
                        <a:t>Port 80 and Port 22 were open</a:t>
                      </a:r>
                      <a:endParaRPr sz="1200">
                        <a:latin typeface="Roboto"/>
                        <a:ea typeface="Roboto"/>
                        <a:cs typeface="Roboto"/>
                        <a:sym typeface="Roboto"/>
                      </a:endParaRPr>
                    </a:p>
                    <a:p>
                      <a:pPr marL="457200" lvl="0" indent="-304800" algn="l" rtl="0">
                        <a:spcBef>
                          <a:spcPts val="0"/>
                        </a:spcBef>
                        <a:spcAft>
                          <a:spcPts val="0"/>
                        </a:spcAft>
                        <a:buSzPts val="1200"/>
                        <a:buFont typeface="Roboto"/>
                        <a:buChar char="-"/>
                      </a:pPr>
                      <a:r>
                        <a:rPr lang="en" sz="1200">
                          <a:latin typeface="Roboto"/>
                          <a:ea typeface="Roboto"/>
                          <a:cs typeface="Roboto"/>
                          <a:sym typeface="Roboto"/>
                        </a:rPr>
                        <a:t>Open ports can leave a network vulnerable to attacks that can lead to private information being exposed or lossed</a:t>
                      </a:r>
                      <a:endParaRPr sz="1200">
                        <a:latin typeface="Roboto"/>
                        <a:ea typeface="Roboto"/>
                        <a:cs typeface="Roboto"/>
                        <a:sym typeface="Roboto"/>
                      </a:endParaRPr>
                    </a:p>
                  </a:txBody>
                  <a:tcPr marL="182875" marR="182875" marT="91425" marB="91425">
                    <a:lnL w="9525" cap="flat" cmpd="sng">
                      <a:solidFill>
                        <a:srgbClr val="A9B7C0"/>
                      </a:solidFill>
                      <a:prstDash val="solid"/>
                      <a:round/>
                      <a:headEnd type="none" w="sm" len="sm"/>
                      <a:tailEnd type="none" w="sm" len="sm"/>
                    </a:lnL>
                    <a:lnR w="9525" cap="flat" cmpd="sng">
                      <a:solidFill>
                        <a:srgbClr val="A9B7C0"/>
                      </a:solidFill>
                      <a:prstDash val="solid"/>
                      <a:round/>
                      <a:headEnd type="none" w="sm" len="sm"/>
                      <a:tailEnd type="none" w="sm" len="sm"/>
                    </a:lnR>
                    <a:lnT w="9525" cap="flat" cmpd="sng">
                      <a:solidFill>
                        <a:srgbClr val="A9B7C0"/>
                      </a:solidFill>
                      <a:prstDash val="solid"/>
                      <a:round/>
                      <a:headEnd type="none" w="sm" len="sm"/>
                      <a:tailEnd type="none" w="sm" len="sm"/>
                    </a:lnT>
                    <a:lnB w="9525" cap="flat" cmpd="sng">
                      <a:solidFill>
                        <a:srgbClr val="A9B7C0"/>
                      </a:solidFill>
                      <a:prstDash val="solid"/>
                      <a:round/>
                      <a:headEnd type="none" w="sm" len="sm"/>
                      <a:tailEnd type="none" w="sm" len="sm"/>
                    </a:lnB>
                    <a:solidFill>
                      <a:srgbClr val="DBD9E8"/>
                    </a:solidFill>
                  </a:tcPr>
                </a:tc>
                <a:tc>
                  <a:txBody>
                    <a:bodyPr/>
                    <a:lstStyle/>
                    <a:p>
                      <a:pPr marL="457200" lvl="0" indent="-304800" algn="l" rtl="0">
                        <a:spcBef>
                          <a:spcPts val="0"/>
                        </a:spcBef>
                        <a:spcAft>
                          <a:spcPts val="0"/>
                        </a:spcAft>
                        <a:buSzPts val="1200"/>
                        <a:buFont typeface="Roboto"/>
                        <a:buChar char="-"/>
                      </a:pPr>
                      <a:r>
                        <a:rPr lang="en" sz="1200">
                          <a:latin typeface="Roboto"/>
                          <a:ea typeface="Roboto"/>
                          <a:cs typeface="Roboto"/>
                          <a:sym typeface="Roboto"/>
                        </a:rPr>
                        <a:t>Port 80 was utilized to launch a brute force attack</a:t>
                      </a:r>
                      <a:endParaRPr sz="1200">
                        <a:latin typeface="Roboto"/>
                        <a:ea typeface="Roboto"/>
                        <a:cs typeface="Roboto"/>
                        <a:sym typeface="Roboto"/>
                      </a:endParaRPr>
                    </a:p>
                    <a:p>
                      <a:pPr marL="457200" lvl="0" indent="-304800" algn="l" rtl="0">
                        <a:spcBef>
                          <a:spcPts val="0"/>
                        </a:spcBef>
                        <a:spcAft>
                          <a:spcPts val="0"/>
                        </a:spcAft>
                        <a:buSzPts val="1200"/>
                        <a:buFont typeface="Roboto"/>
                        <a:buChar char="-"/>
                      </a:pPr>
                      <a:r>
                        <a:rPr lang="en" sz="1200">
                          <a:latin typeface="Roboto"/>
                          <a:ea typeface="Roboto"/>
                          <a:cs typeface="Roboto"/>
                          <a:sym typeface="Roboto"/>
                        </a:rPr>
                        <a:t>SSH on to network through port 22</a:t>
                      </a:r>
                      <a:endParaRPr sz="1200">
                        <a:latin typeface="Roboto"/>
                        <a:ea typeface="Roboto"/>
                        <a:cs typeface="Roboto"/>
                        <a:sym typeface="Roboto"/>
                      </a:endParaRPr>
                    </a:p>
                    <a:p>
                      <a:pPr marL="457200" lvl="0" indent="-304800" algn="l" rtl="0">
                        <a:spcBef>
                          <a:spcPts val="0"/>
                        </a:spcBef>
                        <a:spcAft>
                          <a:spcPts val="0"/>
                        </a:spcAft>
                        <a:buSzPts val="1200"/>
                        <a:buFont typeface="Roboto"/>
                        <a:buChar char="-"/>
                      </a:pPr>
                      <a:r>
                        <a:rPr lang="en" sz="1200">
                          <a:latin typeface="Roboto"/>
                          <a:ea typeface="Roboto"/>
                          <a:cs typeface="Roboto"/>
                          <a:sym typeface="Roboto"/>
                        </a:rPr>
                        <a:t>Exploiting both of these open ports resulted in having access to secret files and folders</a:t>
                      </a:r>
                      <a:endParaRPr sz="1200">
                        <a:latin typeface="Roboto"/>
                        <a:ea typeface="Roboto"/>
                        <a:cs typeface="Roboto"/>
                        <a:sym typeface="Roboto"/>
                      </a:endParaRPr>
                    </a:p>
                  </a:txBody>
                  <a:tcPr marL="182875" marR="182875" marT="91425" marB="91425">
                    <a:lnL w="9525" cap="flat" cmpd="sng">
                      <a:solidFill>
                        <a:srgbClr val="A9B7C0"/>
                      </a:solidFill>
                      <a:prstDash val="solid"/>
                      <a:round/>
                      <a:headEnd type="none" w="sm" len="sm"/>
                      <a:tailEnd type="none" w="sm" len="sm"/>
                    </a:lnL>
                    <a:lnR w="9525" cap="flat" cmpd="sng">
                      <a:solidFill>
                        <a:srgbClr val="A9B7C0"/>
                      </a:solidFill>
                      <a:prstDash val="solid"/>
                      <a:round/>
                      <a:headEnd type="none" w="sm" len="sm"/>
                      <a:tailEnd type="none" w="sm" len="sm"/>
                    </a:lnR>
                    <a:lnT w="9525" cap="flat" cmpd="sng">
                      <a:solidFill>
                        <a:srgbClr val="A9B7C0"/>
                      </a:solidFill>
                      <a:prstDash val="solid"/>
                      <a:round/>
                      <a:headEnd type="none" w="sm" len="sm"/>
                      <a:tailEnd type="none" w="sm" len="sm"/>
                    </a:lnT>
                    <a:lnB w="9525" cap="flat" cmpd="sng">
                      <a:solidFill>
                        <a:srgbClr val="A9B7C0"/>
                      </a:solidFill>
                      <a:prstDash val="solid"/>
                      <a:round/>
                      <a:headEnd type="none" w="sm" len="sm"/>
                      <a:tailEnd type="none" w="sm" len="sm"/>
                    </a:lnB>
                  </a:tcPr>
                </a:tc>
                <a:extLst>
                  <a:ext uri="{0D108BD9-81ED-4DB2-BD59-A6C34878D82A}">
                    <a16:rowId xmlns:a16="http://schemas.microsoft.com/office/drawing/2014/main" val="10002"/>
                  </a:ext>
                </a:extLst>
              </a:tr>
              <a:tr h="700675">
                <a:tc>
                  <a:txBody>
                    <a:bodyPr/>
                    <a:lstStyle/>
                    <a:p>
                      <a:pPr marL="0" lvl="0" indent="0" algn="l" rtl="0">
                        <a:spcBef>
                          <a:spcPts val="0"/>
                        </a:spcBef>
                        <a:spcAft>
                          <a:spcPts val="0"/>
                        </a:spcAft>
                        <a:buNone/>
                      </a:pPr>
                      <a:r>
                        <a:rPr lang="en" sz="1200">
                          <a:latin typeface="Roboto"/>
                          <a:ea typeface="Roboto"/>
                          <a:cs typeface="Roboto"/>
                          <a:sym typeface="Roboto"/>
                        </a:rPr>
                        <a:t>Reverse Shell Backdoor</a:t>
                      </a:r>
                      <a:endParaRPr sz="1200">
                        <a:latin typeface="Roboto"/>
                        <a:ea typeface="Roboto"/>
                        <a:cs typeface="Roboto"/>
                        <a:sym typeface="Roboto"/>
                      </a:endParaRPr>
                    </a:p>
                  </a:txBody>
                  <a:tcPr marL="182875" marR="182875" marT="91425" marB="91425">
                    <a:lnL w="9525" cap="flat" cmpd="sng">
                      <a:solidFill>
                        <a:srgbClr val="A9B7C0"/>
                      </a:solidFill>
                      <a:prstDash val="solid"/>
                      <a:round/>
                      <a:headEnd type="none" w="sm" len="sm"/>
                      <a:tailEnd type="none" w="sm" len="sm"/>
                    </a:lnL>
                    <a:lnR w="9525" cap="flat" cmpd="sng">
                      <a:solidFill>
                        <a:srgbClr val="A9B7C0"/>
                      </a:solidFill>
                      <a:prstDash val="solid"/>
                      <a:round/>
                      <a:headEnd type="none" w="sm" len="sm"/>
                      <a:tailEnd type="none" w="sm" len="sm"/>
                    </a:lnR>
                    <a:lnT w="9525" cap="flat" cmpd="sng">
                      <a:solidFill>
                        <a:srgbClr val="A9B7C0"/>
                      </a:solidFill>
                      <a:prstDash val="solid"/>
                      <a:round/>
                      <a:headEnd type="none" w="sm" len="sm"/>
                      <a:tailEnd type="none" w="sm" len="sm"/>
                    </a:lnT>
                    <a:lnB w="9525" cap="flat" cmpd="sng">
                      <a:solidFill>
                        <a:srgbClr val="A9B7C0"/>
                      </a:solidFill>
                      <a:prstDash val="solid"/>
                      <a:round/>
                      <a:headEnd type="none" w="sm" len="sm"/>
                      <a:tailEnd type="none" w="sm" len="sm"/>
                    </a:lnB>
                  </a:tcPr>
                </a:tc>
                <a:tc>
                  <a:txBody>
                    <a:bodyPr/>
                    <a:lstStyle/>
                    <a:p>
                      <a:pPr marL="457200" lvl="0" indent="-304800" algn="l" rtl="0">
                        <a:spcBef>
                          <a:spcPts val="0"/>
                        </a:spcBef>
                        <a:spcAft>
                          <a:spcPts val="0"/>
                        </a:spcAft>
                        <a:buSzPts val="1200"/>
                        <a:buFont typeface="Roboto"/>
                        <a:buChar char="-"/>
                      </a:pPr>
                      <a:r>
                        <a:rPr lang="en" sz="1200">
                          <a:latin typeface="Roboto"/>
                          <a:ea typeface="Roboto"/>
                          <a:cs typeface="Roboto"/>
                          <a:sym typeface="Roboto"/>
                        </a:rPr>
                        <a:t>Deployed a reverse shell payload on the web server undetected by the firewalls</a:t>
                      </a:r>
                      <a:endParaRPr sz="1200">
                        <a:latin typeface="Roboto"/>
                        <a:ea typeface="Roboto"/>
                        <a:cs typeface="Roboto"/>
                        <a:sym typeface="Roboto"/>
                      </a:endParaRPr>
                    </a:p>
                  </a:txBody>
                  <a:tcPr marL="182875" marR="182875" marT="91425" marB="91425">
                    <a:lnL w="9525" cap="flat" cmpd="sng">
                      <a:solidFill>
                        <a:srgbClr val="A9B7C0"/>
                      </a:solidFill>
                      <a:prstDash val="solid"/>
                      <a:round/>
                      <a:headEnd type="none" w="sm" len="sm"/>
                      <a:tailEnd type="none" w="sm" len="sm"/>
                    </a:lnL>
                    <a:lnR w="9525" cap="flat" cmpd="sng">
                      <a:solidFill>
                        <a:srgbClr val="A9B7C0"/>
                      </a:solidFill>
                      <a:prstDash val="solid"/>
                      <a:round/>
                      <a:headEnd type="none" w="sm" len="sm"/>
                      <a:tailEnd type="none" w="sm" len="sm"/>
                    </a:lnR>
                    <a:lnT w="9525" cap="flat" cmpd="sng">
                      <a:solidFill>
                        <a:srgbClr val="A9B7C0"/>
                      </a:solidFill>
                      <a:prstDash val="solid"/>
                      <a:round/>
                      <a:headEnd type="none" w="sm" len="sm"/>
                      <a:tailEnd type="none" w="sm" len="sm"/>
                    </a:lnT>
                    <a:lnB w="9525" cap="flat" cmpd="sng">
                      <a:solidFill>
                        <a:srgbClr val="A9B7C0"/>
                      </a:solidFill>
                      <a:prstDash val="solid"/>
                      <a:round/>
                      <a:headEnd type="none" w="sm" len="sm"/>
                      <a:tailEnd type="none" w="sm" len="sm"/>
                    </a:lnB>
                    <a:solidFill>
                      <a:srgbClr val="DBD9E8"/>
                    </a:solidFill>
                  </a:tcPr>
                </a:tc>
                <a:tc>
                  <a:txBody>
                    <a:bodyPr/>
                    <a:lstStyle/>
                    <a:p>
                      <a:pPr marL="457200" lvl="0" indent="-304800" algn="l" rtl="0">
                        <a:spcBef>
                          <a:spcPts val="0"/>
                        </a:spcBef>
                        <a:spcAft>
                          <a:spcPts val="0"/>
                        </a:spcAft>
                        <a:buSzPts val="1200"/>
                        <a:buFont typeface="Roboto"/>
                        <a:buChar char="-"/>
                      </a:pPr>
                      <a:r>
                        <a:rPr lang="en" sz="1200">
                          <a:latin typeface="Roboto"/>
                          <a:ea typeface="Roboto"/>
                          <a:cs typeface="Roboto"/>
                          <a:sym typeface="Roboto"/>
                        </a:rPr>
                        <a:t>Gained remote access to the Capstone Apache web server with the reverse shell backdoor</a:t>
                      </a:r>
                      <a:endParaRPr sz="1200">
                        <a:latin typeface="Roboto"/>
                        <a:ea typeface="Roboto"/>
                        <a:cs typeface="Roboto"/>
                        <a:sym typeface="Roboto"/>
                      </a:endParaRPr>
                    </a:p>
                  </a:txBody>
                  <a:tcPr marL="182875" marR="182875" marT="91425" marB="91425">
                    <a:lnL w="9525" cap="flat" cmpd="sng">
                      <a:solidFill>
                        <a:srgbClr val="A9B7C0"/>
                      </a:solidFill>
                      <a:prstDash val="solid"/>
                      <a:round/>
                      <a:headEnd type="none" w="sm" len="sm"/>
                      <a:tailEnd type="none" w="sm" len="sm"/>
                    </a:lnL>
                    <a:lnR w="9525" cap="flat" cmpd="sng">
                      <a:solidFill>
                        <a:srgbClr val="A9B7C0"/>
                      </a:solidFill>
                      <a:prstDash val="solid"/>
                      <a:round/>
                      <a:headEnd type="none" w="sm" len="sm"/>
                      <a:tailEnd type="none" w="sm" len="sm"/>
                    </a:lnR>
                    <a:lnT w="9525" cap="flat" cmpd="sng">
                      <a:solidFill>
                        <a:srgbClr val="A9B7C0"/>
                      </a:solidFill>
                      <a:prstDash val="solid"/>
                      <a:round/>
                      <a:headEnd type="none" w="sm" len="sm"/>
                      <a:tailEnd type="none" w="sm" len="sm"/>
                    </a:lnT>
                    <a:lnB w="9525" cap="flat" cmpd="sng">
                      <a:solidFill>
                        <a:srgbClr val="A9B7C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88"/>
        <p:cNvGrpSpPr/>
        <p:nvPr/>
      </p:nvGrpSpPr>
      <p:grpSpPr>
        <a:xfrm>
          <a:off x="0" y="0"/>
          <a:ext cx="0" cy="0"/>
          <a:chOff x="0" y="0"/>
          <a:chExt cx="0" cy="0"/>
        </a:xfrm>
      </p:grpSpPr>
      <p:pic>
        <p:nvPicPr>
          <p:cNvPr id="1089" name="Google Shape;1089;p61"/>
          <p:cNvPicPr preferRelativeResize="0"/>
          <p:nvPr/>
        </p:nvPicPr>
        <p:blipFill>
          <a:blip r:embed="rId3">
            <a:alphaModFix/>
          </a:blip>
          <a:stretch>
            <a:fillRect/>
          </a:stretch>
        </p:blipFill>
        <p:spPr>
          <a:xfrm>
            <a:off x="4736725" y="716875"/>
            <a:ext cx="4407274" cy="3918573"/>
          </a:xfrm>
          <a:prstGeom prst="rect">
            <a:avLst/>
          </a:prstGeom>
          <a:noFill/>
          <a:ln>
            <a:noFill/>
          </a:ln>
        </p:spPr>
      </p:pic>
      <p:sp>
        <p:nvSpPr>
          <p:cNvPr id="1090" name="Google Shape;1090;p61"/>
          <p:cNvSpPr txBox="1">
            <a:spLocks noGrp="1"/>
          </p:cNvSpPr>
          <p:nvPr>
            <p:ph type="title"/>
          </p:nvPr>
        </p:nvSpPr>
        <p:spPr>
          <a:xfrm>
            <a:off x="-12300" y="0"/>
            <a:ext cx="6210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Exploitation: Weak Password Policy  </a:t>
            </a:r>
            <a:endParaRPr/>
          </a:p>
        </p:txBody>
      </p:sp>
      <p:sp>
        <p:nvSpPr>
          <p:cNvPr id="1091" name="Google Shape;1091;p61"/>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092" name="Google Shape;1092;p61"/>
          <p:cNvSpPr txBox="1"/>
          <p:nvPr/>
        </p:nvSpPr>
        <p:spPr>
          <a:xfrm>
            <a:off x="803525" y="620825"/>
            <a:ext cx="8101500" cy="1390500"/>
          </a:xfrm>
          <a:prstGeom prst="rect">
            <a:avLst/>
          </a:prstGeom>
          <a:noFill/>
          <a:ln>
            <a:noFill/>
          </a:ln>
        </p:spPr>
        <p:txBody>
          <a:bodyPr spcFirstLastPara="1" wrap="square" lIns="182875" tIns="182875" rIns="182875" bIns="18287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b="1" u="sng">
                <a:latin typeface="Roboto"/>
                <a:ea typeface="Roboto"/>
                <a:cs typeface="Roboto"/>
                <a:sym typeface="Roboto"/>
              </a:rPr>
              <a:t>hydra -l ashton -P rockyou.txt -s 80 -f -vV </a:t>
            </a:r>
            <a:endParaRPr sz="1200" b="1" u="sng">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b="1" u="sng">
                <a:latin typeface="Roboto"/>
                <a:ea typeface="Roboto"/>
                <a:cs typeface="Roboto"/>
                <a:sym typeface="Roboto"/>
              </a:rPr>
              <a:t>192.168.1.105 http-get http://192.168.1.105/webdav </a:t>
            </a:r>
            <a:endParaRPr sz="1200" b="1" u="sng">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The Hydra tool is a network login cracker and works by </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using different approaches to  perform brute-force</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attacks in order to guess the correct username and </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password combination. </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endParaRPr sz="1200">
              <a:latin typeface="Roboto"/>
              <a:ea typeface="Roboto"/>
              <a:cs typeface="Roboto"/>
              <a:sym typeface="Roboto"/>
            </a:endParaRPr>
          </a:p>
        </p:txBody>
      </p:sp>
      <p:grpSp>
        <p:nvGrpSpPr>
          <p:cNvPr id="1093" name="Google Shape;1093;p61"/>
          <p:cNvGrpSpPr/>
          <p:nvPr/>
        </p:nvGrpSpPr>
        <p:grpSpPr>
          <a:xfrm>
            <a:off x="115239" y="774023"/>
            <a:ext cx="688288" cy="533712"/>
            <a:chOff x="101479" y="1358639"/>
            <a:chExt cx="873572" cy="715623"/>
          </a:xfrm>
        </p:grpSpPr>
        <p:sp>
          <p:nvSpPr>
            <p:cNvPr id="1094" name="Google Shape;1094;p61"/>
            <p:cNvSpPr/>
            <p:nvPr/>
          </p:nvSpPr>
          <p:spPr>
            <a:xfrm>
              <a:off x="101479" y="1358639"/>
              <a:ext cx="695400" cy="6213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rgbClr val="FFFFFF"/>
                  </a:solidFill>
                  <a:latin typeface="Roboto Light"/>
                  <a:ea typeface="Roboto Light"/>
                  <a:cs typeface="Roboto Light"/>
                  <a:sym typeface="Roboto Light"/>
                </a:rPr>
                <a:t>01</a:t>
              </a:r>
              <a:endParaRPr sz="2100">
                <a:solidFill>
                  <a:srgbClr val="FFFFFF"/>
                </a:solidFill>
                <a:latin typeface="Roboto Light"/>
                <a:ea typeface="Roboto Light"/>
                <a:cs typeface="Roboto Light"/>
                <a:sym typeface="Roboto Light"/>
              </a:endParaRPr>
            </a:p>
          </p:txBody>
        </p:sp>
        <p:sp>
          <p:nvSpPr>
            <p:cNvPr id="1095" name="Google Shape;1095;p61"/>
            <p:cNvSpPr/>
            <p:nvPr/>
          </p:nvSpPr>
          <p:spPr>
            <a:xfrm rot="10800000">
              <a:off x="634726" y="1885638"/>
              <a:ext cx="340325" cy="188625"/>
            </a:xfrm>
            <a:prstGeom prst="flowChartExtract">
              <a:avLst/>
            </a:prstGeom>
            <a:solidFill>
              <a:srgbClr val="CC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 name="Google Shape;1096;p61"/>
          <p:cNvSpPr txBox="1"/>
          <p:nvPr/>
        </p:nvSpPr>
        <p:spPr>
          <a:xfrm>
            <a:off x="803525" y="1945825"/>
            <a:ext cx="6535500" cy="2086800"/>
          </a:xfrm>
          <a:prstGeom prst="rect">
            <a:avLst/>
          </a:prstGeom>
          <a:noFill/>
          <a:ln>
            <a:noFill/>
          </a:ln>
        </p:spPr>
        <p:txBody>
          <a:bodyPr spcFirstLastPara="1" wrap="square" lIns="182875" tIns="182875" rIns="182875" bIns="18287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b="1" u="sng">
                <a:latin typeface="Roboto"/>
                <a:ea typeface="Roboto"/>
                <a:cs typeface="Roboto"/>
                <a:sym typeface="Roboto"/>
              </a:rPr>
              <a:t>Access to Server via Webpage was obtained</a:t>
            </a:r>
            <a:r>
              <a:rPr lang="en" sz="1200" b="1">
                <a:latin typeface="Roboto"/>
                <a:ea typeface="Roboto"/>
                <a:cs typeface="Roboto"/>
                <a:sym typeface="Roboto"/>
              </a:rPr>
              <a:t> </a:t>
            </a:r>
            <a:endParaRPr sz="1200" b="1">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The Dirb command was utilized to discover any</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hidden directories located on the target website. </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hydra provided a correct username and password </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combination. The credentials Were then utilized to </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gain  access to the server via </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the webpage and a secret </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folder was discovered revealing </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a method to deliver to a reverse </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shell payload we created </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utilizing the msfvenom</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command.  </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endParaRPr sz="1200">
              <a:latin typeface="Roboto"/>
              <a:ea typeface="Roboto"/>
              <a:cs typeface="Roboto"/>
              <a:sym typeface="Roboto"/>
            </a:endParaRPr>
          </a:p>
        </p:txBody>
      </p:sp>
      <p:sp>
        <p:nvSpPr>
          <p:cNvPr id="1097" name="Google Shape;1097;p61"/>
          <p:cNvSpPr/>
          <p:nvPr/>
        </p:nvSpPr>
        <p:spPr>
          <a:xfrm>
            <a:off x="115256" y="2121378"/>
            <a:ext cx="533400" cy="4767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rgbClr val="FFFFFF"/>
                </a:solidFill>
                <a:latin typeface="Roboto Light"/>
                <a:ea typeface="Roboto Light"/>
                <a:cs typeface="Roboto Light"/>
                <a:sym typeface="Roboto Light"/>
              </a:rPr>
              <a:t>02</a:t>
            </a:r>
            <a:endParaRPr sz="2100">
              <a:solidFill>
                <a:srgbClr val="FFFFFF"/>
              </a:solidFill>
              <a:latin typeface="Roboto Light"/>
              <a:ea typeface="Roboto Light"/>
              <a:cs typeface="Roboto Light"/>
              <a:sym typeface="Roboto Light"/>
            </a:endParaRPr>
          </a:p>
        </p:txBody>
      </p:sp>
      <p:pic>
        <p:nvPicPr>
          <p:cNvPr id="1098" name="Google Shape;1098;p61"/>
          <p:cNvPicPr preferRelativeResize="0"/>
          <p:nvPr/>
        </p:nvPicPr>
        <p:blipFill>
          <a:blip r:embed="rId4">
            <a:alphaModFix/>
          </a:blip>
          <a:stretch>
            <a:fillRect/>
          </a:stretch>
        </p:blipFill>
        <p:spPr>
          <a:xfrm>
            <a:off x="3144100" y="3282151"/>
            <a:ext cx="5654349" cy="1634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40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8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02"/>
        <p:cNvGrpSpPr/>
        <p:nvPr/>
      </p:nvGrpSpPr>
      <p:grpSpPr>
        <a:xfrm>
          <a:off x="0" y="0"/>
          <a:ext cx="0" cy="0"/>
          <a:chOff x="0" y="0"/>
          <a:chExt cx="0" cy="0"/>
        </a:xfrm>
      </p:grpSpPr>
      <p:sp>
        <p:nvSpPr>
          <p:cNvPr id="1103" name="Google Shape;1103;p62"/>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solidFill>
                  <a:schemeClr val="dk1"/>
                </a:solidFill>
              </a:rPr>
              <a:t>Exploitation: Open Ports </a:t>
            </a:r>
            <a:endParaRPr/>
          </a:p>
        </p:txBody>
      </p:sp>
      <p:sp>
        <p:nvSpPr>
          <p:cNvPr id="1104" name="Google Shape;1104;p62"/>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105" name="Google Shape;1105;p62"/>
          <p:cNvSpPr/>
          <p:nvPr/>
        </p:nvSpPr>
        <p:spPr>
          <a:xfrm>
            <a:off x="122444" y="1717053"/>
            <a:ext cx="533400" cy="4767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rgbClr val="FFFFFF"/>
                </a:solidFill>
                <a:latin typeface="Roboto Light"/>
                <a:ea typeface="Roboto Light"/>
                <a:cs typeface="Roboto Light"/>
                <a:sym typeface="Roboto Light"/>
              </a:rPr>
              <a:t>02</a:t>
            </a:r>
            <a:endParaRPr sz="2100">
              <a:solidFill>
                <a:srgbClr val="FFFFFF"/>
              </a:solidFill>
              <a:latin typeface="Roboto Light"/>
              <a:ea typeface="Roboto Light"/>
              <a:cs typeface="Roboto Light"/>
              <a:sym typeface="Roboto Light"/>
            </a:endParaRPr>
          </a:p>
        </p:txBody>
      </p:sp>
      <p:sp>
        <p:nvSpPr>
          <p:cNvPr id="1106" name="Google Shape;1106;p62"/>
          <p:cNvSpPr/>
          <p:nvPr/>
        </p:nvSpPr>
        <p:spPr>
          <a:xfrm>
            <a:off x="115239" y="774023"/>
            <a:ext cx="547800" cy="4635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rgbClr val="FFFFFF"/>
                </a:solidFill>
                <a:latin typeface="Roboto Light"/>
                <a:ea typeface="Roboto Light"/>
                <a:cs typeface="Roboto Light"/>
                <a:sym typeface="Roboto Light"/>
              </a:rPr>
              <a:t>01</a:t>
            </a:r>
            <a:endParaRPr sz="2100">
              <a:solidFill>
                <a:srgbClr val="FFFFFF"/>
              </a:solidFill>
              <a:latin typeface="Roboto Light"/>
              <a:ea typeface="Roboto Light"/>
              <a:cs typeface="Roboto Light"/>
              <a:sym typeface="Roboto Light"/>
            </a:endParaRPr>
          </a:p>
        </p:txBody>
      </p:sp>
      <p:sp>
        <p:nvSpPr>
          <p:cNvPr id="1107" name="Google Shape;1107;p62"/>
          <p:cNvSpPr txBox="1"/>
          <p:nvPr/>
        </p:nvSpPr>
        <p:spPr>
          <a:xfrm>
            <a:off x="641850" y="694050"/>
            <a:ext cx="78603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u="sng"/>
              <a:t>Port 80 and 22 Open</a:t>
            </a:r>
            <a:endParaRPr sz="1200" b="1" u="sng"/>
          </a:p>
          <a:p>
            <a:pPr marL="0" lvl="0" indent="0" algn="l" rtl="0">
              <a:spcBef>
                <a:spcPts val="0"/>
              </a:spcBef>
              <a:spcAft>
                <a:spcPts val="0"/>
              </a:spcAft>
              <a:buNone/>
            </a:pPr>
            <a:r>
              <a:rPr lang="en" sz="1200"/>
              <a:t>Nmap -sV 192.168.1.105 revealed </a:t>
            </a:r>
            <a:endParaRPr sz="1200"/>
          </a:p>
          <a:p>
            <a:pPr marL="0" lvl="0" indent="0" algn="l" rtl="0">
              <a:spcBef>
                <a:spcPts val="0"/>
              </a:spcBef>
              <a:spcAft>
                <a:spcPts val="0"/>
              </a:spcAft>
              <a:buNone/>
            </a:pPr>
            <a:r>
              <a:rPr lang="en" sz="1200"/>
              <a:t>both port 80 and port 22 were left </a:t>
            </a:r>
            <a:endParaRPr sz="1200"/>
          </a:p>
          <a:p>
            <a:pPr marL="0" lvl="0" indent="0" algn="l" rtl="0">
              <a:spcBef>
                <a:spcPts val="0"/>
              </a:spcBef>
              <a:spcAft>
                <a:spcPts val="0"/>
              </a:spcAft>
              <a:buNone/>
            </a:pPr>
            <a:r>
              <a:rPr lang="en" sz="1200"/>
              <a:t>open and vulnerable to exploitation </a:t>
            </a:r>
            <a:endParaRPr sz="1200"/>
          </a:p>
        </p:txBody>
      </p:sp>
      <p:sp>
        <p:nvSpPr>
          <p:cNvPr id="1108" name="Google Shape;1108;p62"/>
          <p:cNvSpPr txBox="1"/>
          <p:nvPr/>
        </p:nvSpPr>
        <p:spPr>
          <a:xfrm>
            <a:off x="692075" y="1617450"/>
            <a:ext cx="79719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u="sng"/>
              <a:t>Port 80 Utilization </a:t>
            </a:r>
            <a:endParaRPr sz="1200" b="1" u="sng"/>
          </a:p>
          <a:p>
            <a:pPr marL="0" lvl="0" indent="0" algn="l" rtl="0">
              <a:spcBef>
                <a:spcPts val="0"/>
              </a:spcBef>
              <a:spcAft>
                <a:spcPts val="0"/>
              </a:spcAft>
              <a:buNone/>
            </a:pPr>
            <a:r>
              <a:rPr lang="en" sz="1200"/>
              <a:t>Hydra utilized port 80 to launch </a:t>
            </a:r>
            <a:endParaRPr sz="1200"/>
          </a:p>
          <a:p>
            <a:pPr marL="0" lvl="0" indent="0" algn="l" rtl="0">
              <a:spcBef>
                <a:spcPts val="0"/>
              </a:spcBef>
              <a:spcAft>
                <a:spcPts val="0"/>
              </a:spcAft>
              <a:buNone/>
            </a:pPr>
            <a:r>
              <a:rPr lang="en" sz="1200"/>
              <a:t>previously described  brute force </a:t>
            </a:r>
            <a:endParaRPr sz="1200"/>
          </a:p>
          <a:p>
            <a:pPr marL="0" lvl="0" indent="0" algn="l" rtl="0">
              <a:spcBef>
                <a:spcPts val="0"/>
              </a:spcBef>
              <a:spcAft>
                <a:spcPts val="0"/>
              </a:spcAft>
              <a:buNone/>
            </a:pPr>
            <a:r>
              <a:rPr lang="en" sz="1200"/>
              <a:t>attack. Port 80 was also utilized to</a:t>
            </a:r>
            <a:endParaRPr sz="1200"/>
          </a:p>
          <a:p>
            <a:pPr marL="0" lvl="0" indent="0" algn="l" rtl="0">
              <a:spcBef>
                <a:spcPts val="0"/>
              </a:spcBef>
              <a:spcAft>
                <a:spcPts val="0"/>
              </a:spcAft>
              <a:buNone/>
            </a:pPr>
            <a:r>
              <a:rPr lang="en" sz="1200"/>
              <a:t>gain access to “dav://192.168.1.</a:t>
            </a:r>
            <a:endParaRPr sz="1200"/>
          </a:p>
          <a:p>
            <a:pPr marL="0" lvl="0" indent="0" algn="l" rtl="0">
              <a:spcBef>
                <a:spcPts val="0"/>
              </a:spcBef>
              <a:spcAft>
                <a:spcPts val="0"/>
              </a:spcAft>
              <a:buNone/>
            </a:pPr>
            <a:r>
              <a:rPr lang="en" sz="1200"/>
              <a:t>105/webdav/”, which was utilized </a:t>
            </a:r>
            <a:endParaRPr sz="1200"/>
          </a:p>
          <a:p>
            <a:pPr marL="0" lvl="0" indent="0" algn="l" rtl="0">
              <a:spcBef>
                <a:spcPts val="0"/>
              </a:spcBef>
              <a:spcAft>
                <a:spcPts val="0"/>
              </a:spcAft>
              <a:buNone/>
            </a:pPr>
            <a:r>
              <a:rPr lang="en" sz="1200"/>
              <a:t>to deliver the PHP Reverse Shell </a:t>
            </a:r>
            <a:endParaRPr sz="1200"/>
          </a:p>
          <a:p>
            <a:pPr marL="0" lvl="0" indent="0" algn="l" rtl="0">
              <a:spcBef>
                <a:spcPts val="0"/>
              </a:spcBef>
              <a:spcAft>
                <a:spcPts val="0"/>
              </a:spcAft>
              <a:buNone/>
            </a:pPr>
            <a:r>
              <a:rPr lang="en" sz="1200"/>
              <a:t>Payload.  </a:t>
            </a:r>
            <a:endParaRPr sz="1200"/>
          </a:p>
        </p:txBody>
      </p:sp>
      <p:pic>
        <p:nvPicPr>
          <p:cNvPr id="1109" name="Google Shape;1109;p62"/>
          <p:cNvPicPr preferRelativeResize="0"/>
          <p:nvPr/>
        </p:nvPicPr>
        <p:blipFill>
          <a:blip r:embed="rId3">
            <a:alphaModFix/>
          </a:blip>
          <a:stretch>
            <a:fillRect/>
          </a:stretch>
        </p:blipFill>
        <p:spPr>
          <a:xfrm>
            <a:off x="3220399" y="618625"/>
            <a:ext cx="5559992" cy="4198263"/>
          </a:xfrm>
          <a:prstGeom prst="rect">
            <a:avLst/>
          </a:prstGeom>
          <a:noFill/>
          <a:ln>
            <a:noFill/>
          </a:ln>
        </p:spPr>
      </p:pic>
      <p:sp>
        <p:nvSpPr>
          <p:cNvPr id="1110" name="Google Shape;1110;p62"/>
          <p:cNvSpPr/>
          <p:nvPr/>
        </p:nvSpPr>
        <p:spPr>
          <a:xfrm>
            <a:off x="122444" y="3066603"/>
            <a:ext cx="533400" cy="4767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rgbClr val="FFFFFF"/>
                </a:solidFill>
                <a:latin typeface="Roboto Light"/>
                <a:ea typeface="Roboto Light"/>
                <a:cs typeface="Roboto Light"/>
                <a:sym typeface="Roboto Light"/>
              </a:rPr>
              <a:t>03</a:t>
            </a:r>
            <a:endParaRPr sz="2100">
              <a:solidFill>
                <a:srgbClr val="FFFFFF"/>
              </a:solidFill>
              <a:latin typeface="Roboto Light"/>
              <a:ea typeface="Roboto Light"/>
              <a:cs typeface="Roboto Light"/>
              <a:sym typeface="Roboto Light"/>
            </a:endParaRPr>
          </a:p>
        </p:txBody>
      </p:sp>
      <p:sp>
        <p:nvSpPr>
          <p:cNvPr id="1111" name="Google Shape;1111;p62"/>
          <p:cNvSpPr txBox="1"/>
          <p:nvPr/>
        </p:nvSpPr>
        <p:spPr>
          <a:xfrm>
            <a:off x="692075" y="3174625"/>
            <a:ext cx="41310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u="sng"/>
              <a:t>Msfconsole </a:t>
            </a:r>
            <a:endParaRPr sz="1200" b="1" u="sng"/>
          </a:p>
          <a:p>
            <a:pPr marL="0" lvl="0" indent="0" algn="l" rtl="0">
              <a:spcBef>
                <a:spcPts val="0"/>
              </a:spcBef>
              <a:spcAft>
                <a:spcPts val="0"/>
              </a:spcAft>
              <a:buNone/>
            </a:pPr>
            <a:r>
              <a:rPr lang="en" sz="1200"/>
              <a:t>Metasploit was used to establish </a:t>
            </a:r>
            <a:endParaRPr sz="1200"/>
          </a:p>
          <a:p>
            <a:pPr marL="0" lvl="0" indent="0" algn="l" rtl="0">
              <a:spcBef>
                <a:spcPts val="0"/>
              </a:spcBef>
              <a:spcAft>
                <a:spcPts val="0"/>
              </a:spcAft>
              <a:buNone/>
            </a:pPr>
            <a:r>
              <a:rPr lang="en" sz="1200"/>
              <a:t>the meterpreter connection to </a:t>
            </a:r>
            <a:endParaRPr sz="1200"/>
          </a:p>
          <a:p>
            <a:pPr marL="0" lvl="0" indent="0" algn="l" rtl="0">
              <a:spcBef>
                <a:spcPts val="0"/>
              </a:spcBef>
              <a:spcAft>
                <a:spcPts val="0"/>
              </a:spcAft>
              <a:buNone/>
            </a:pPr>
            <a:r>
              <a:rPr lang="en" sz="1200"/>
              <a:t>target machine after the payload </a:t>
            </a:r>
            <a:endParaRPr sz="1200"/>
          </a:p>
          <a:p>
            <a:pPr marL="0" lvl="0" indent="0" algn="l" rtl="0">
              <a:spcBef>
                <a:spcPts val="0"/>
              </a:spcBef>
              <a:spcAft>
                <a:spcPts val="0"/>
              </a:spcAft>
              <a:buNone/>
            </a:pPr>
            <a:r>
              <a:rPr lang="en" sz="1200"/>
              <a:t>was delivered and launched. A </a:t>
            </a:r>
            <a:endParaRPr sz="1200"/>
          </a:p>
          <a:p>
            <a:pPr marL="0" lvl="0" indent="0" algn="l" rtl="0">
              <a:spcBef>
                <a:spcPts val="0"/>
              </a:spcBef>
              <a:spcAft>
                <a:spcPts val="0"/>
              </a:spcAft>
              <a:buNone/>
            </a:pPr>
            <a:r>
              <a:rPr lang="en" sz="1200"/>
              <a:t>shell channel was then established </a:t>
            </a:r>
            <a:endParaRPr sz="1200"/>
          </a:p>
          <a:p>
            <a:pPr marL="0" lvl="0" indent="0" algn="l" rtl="0">
              <a:spcBef>
                <a:spcPts val="0"/>
              </a:spcBef>
              <a:spcAft>
                <a:spcPts val="0"/>
              </a:spcAft>
              <a:buNone/>
            </a:pPr>
            <a:r>
              <a:rPr lang="en" sz="1200"/>
              <a:t>to navigate the directories and </a:t>
            </a:r>
            <a:endParaRPr sz="1200"/>
          </a:p>
          <a:p>
            <a:pPr marL="0" lvl="0" indent="0" algn="l" rtl="0">
              <a:spcBef>
                <a:spcPts val="0"/>
              </a:spcBef>
              <a:spcAft>
                <a:spcPts val="0"/>
              </a:spcAft>
              <a:buNone/>
            </a:pPr>
            <a:r>
              <a:rPr lang="en" sz="1200"/>
              <a:t>capture the flag.  </a:t>
            </a:r>
            <a:endParaRPr sz="1200"/>
          </a:p>
        </p:txBody>
      </p:sp>
      <p:pic>
        <p:nvPicPr>
          <p:cNvPr id="1112" name="Google Shape;1112;p62"/>
          <p:cNvPicPr preferRelativeResize="0"/>
          <p:nvPr/>
        </p:nvPicPr>
        <p:blipFill>
          <a:blip r:embed="rId4">
            <a:alphaModFix/>
          </a:blip>
          <a:stretch>
            <a:fillRect/>
          </a:stretch>
        </p:blipFill>
        <p:spPr>
          <a:xfrm>
            <a:off x="4859297" y="1892575"/>
            <a:ext cx="4184073" cy="3174626"/>
          </a:xfrm>
          <a:prstGeom prst="rect">
            <a:avLst/>
          </a:prstGeom>
          <a:noFill/>
          <a:ln>
            <a:noFill/>
          </a:ln>
        </p:spPr>
      </p:pic>
      <p:pic>
        <p:nvPicPr>
          <p:cNvPr id="1113" name="Google Shape;1113;p62"/>
          <p:cNvPicPr preferRelativeResize="0"/>
          <p:nvPr/>
        </p:nvPicPr>
        <p:blipFill>
          <a:blip r:embed="rId5">
            <a:alphaModFix/>
          </a:blip>
          <a:stretch>
            <a:fillRect/>
          </a:stretch>
        </p:blipFill>
        <p:spPr>
          <a:xfrm>
            <a:off x="7165950" y="2628875"/>
            <a:ext cx="2533650" cy="12763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0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1371</Words>
  <Application>Microsoft Office PowerPoint</Application>
  <PresentationFormat>On-screen Show (16:9)</PresentationFormat>
  <Paragraphs>231</Paragraphs>
  <Slides>22</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Roboto Black</vt:lpstr>
      <vt:lpstr>Roboto Medium</vt:lpstr>
      <vt:lpstr>Roboto Light</vt:lpstr>
      <vt:lpstr>Roboto</vt:lpstr>
      <vt:lpstr>Roboto Thin</vt:lpstr>
      <vt:lpstr>Simple Light</vt:lpstr>
      <vt:lpstr>Capstone Engagement Assessment, Analysis,  and Hardening of a Vulnerable System By Edgar Argueta</vt:lpstr>
      <vt:lpstr>Table of Contents </vt:lpstr>
      <vt:lpstr>Network Topology </vt:lpstr>
      <vt:lpstr>Network Topology</vt:lpstr>
      <vt:lpstr>Red Team Security Assessment </vt:lpstr>
      <vt:lpstr>Recon: Describing the Target</vt:lpstr>
      <vt:lpstr>Vulnerability Assessment</vt:lpstr>
      <vt:lpstr>Exploitation: Weak Password Policy  </vt:lpstr>
      <vt:lpstr>Exploitation: Open Ports </vt:lpstr>
      <vt:lpstr>Exploitation: Reverse Shell Backdoor</vt:lpstr>
      <vt:lpstr>Blue Team Log Analysis and  Attack Characterization</vt:lpstr>
      <vt:lpstr>Analysis: Identifying the Port Scan</vt:lpstr>
      <vt:lpstr>Analysis: Finding the Request for the Hidden Directory</vt:lpstr>
      <vt:lpstr>Analysis: Uncovering the Brute Force Attack</vt:lpstr>
      <vt:lpstr>Analysis: Finding the WebDAV Connection</vt:lpstr>
      <vt:lpstr>Blue Team Proposed Alarms and  Mitigation Strategies</vt:lpstr>
      <vt:lpstr>Mitigation: Blocking the Port Scan</vt:lpstr>
      <vt:lpstr>Mitigation: Finding the Request for the Hidden Directory</vt:lpstr>
      <vt:lpstr>Mitigation: Preventing Brute Force Attacks</vt:lpstr>
      <vt:lpstr>Mitigation: Detecting the WebDAV Connection</vt:lpstr>
      <vt:lpstr>Mitigation: Identifying Reverse Shell Uploads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Engagement Assessment, Analysis,  and Hardening of a Vulnerable System</dc:title>
  <cp:lastModifiedBy>Edgar Argueta</cp:lastModifiedBy>
  <cp:revision>2</cp:revision>
  <dcterms:modified xsi:type="dcterms:W3CDTF">2022-05-03T05:39:45Z</dcterms:modified>
</cp:coreProperties>
</file>